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 id="2147483703" r:id="rId5"/>
    <p:sldMasterId id="2147483693" r:id="rId6"/>
  </p:sldMasterIdLst>
  <p:notesMasterIdLst>
    <p:notesMasterId r:id="rId37"/>
  </p:notesMasterIdLst>
  <p:handoutMasterIdLst>
    <p:handoutMasterId r:id="rId38"/>
  </p:handoutMasterIdLst>
  <p:sldIdLst>
    <p:sldId id="1355" r:id="rId7"/>
    <p:sldId id="1339" r:id="rId8"/>
    <p:sldId id="1372" r:id="rId9"/>
    <p:sldId id="1366" r:id="rId10"/>
    <p:sldId id="1367" r:id="rId11"/>
    <p:sldId id="1368" r:id="rId12"/>
    <p:sldId id="1371" r:id="rId13"/>
    <p:sldId id="1369" r:id="rId14"/>
    <p:sldId id="1370" r:id="rId15"/>
    <p:sldId id="1373" r:id="rId16"/>
    <p:sldId id="1374" r:id="rId17"/>
    <p:sldId id="1375" r:id="rId18"/>
    <p:sldId id="1376" r:id="rId19"/>
    <p:sldId id="1377" r:id="rId20"/>
    <p:sldId id="1378" r:id="rId21"/>
    <p:sldId id="1379" r:id="rId22"/>
    <p:sldId id="1380" r:id="rId23"/>
    <p:sldId id="1356" r:id="rId24"/>
    <p:sldId id="1357" r:id="rId25"/>
    <p:sldId id="1359" r:id="rId26"/>
    <p:sldId id="1344" r:id="rId27"/>
    <p:sldId id="1358" r:id="rId28"/>
    <p:sldId id="1360" r:id="rId29"/>
    <p:sldId id="1347" r:id="rId30"/>
    <p:sldId id="1361" r:id="rId31"/>
    <p:sldId id="1363" r:id="rId32"/>
    <p:sldId id="1362" r:id="rId33"/>
    <p:sldId id="1364" r:id="rId34"/>
    <p:sldId id="1365" r:id="rId35"/>
    <p:sldId id="1352" r:id="rId36"/>
  </p:sldIdLst>
  <p:sldSz cx="9144000" cy="6858000" type="screen4x3"/>
  <p:notesSz cx="7010400" cy="9296400"/>
  <p:defaultTextStyle>
    <a:defPPr>
      <a:defRPr lang="en-US"/>
    </a:defPPr>
    <a:lvl1pPr algn="l" rtl="0" fontAlgn="base">
      <a:spcBef>
        <a:spcPct val="0"/>
      </a:spcBef>
      <a:spcAft>
        <a:spcPct val="0"/>
      </a:spcAft>
      <a:defRPr sz="3200" b="1" i="1" kern="1200">
        <a:solidFill>
          <a:schemeClr val="tx2"/>
        </a:solidFill>
        <a:latin typeface="Arial" pitchFamily="34" charset="0"/>
        <a:ea typeface="+mn-ea"/>
        <a:cs typeface="+mn-cs"/>
      </a:defRPr>
    </a:lvl1pPr>
    <a:lvl2pPr marL="457200" algn="l" rtl="0" fontAlgn="base">
      <a:spcBef>
        <a:spcPct val="0"/>
      </a:spcBef>
      <a:spcAft>
        <a:spcPct val="0"/>
      </a:spcAft>
      <a:defRPr sz="3200" b="1" i="1" kern="1200">
        <a:solidFill>
          <a:schemeClr val="tx2"/>
        </a:solidFill>
        <a:latin typeface="Arial" pitchFamily="34" charset="0"/>
        <a:ea typeface="+mn-ea"/>
        <a:cs typeface="+mn-cs"/>
      </a:defRPr>
    </a:lvl2pPr>
    <a:lvl3pPr marL="914400" algn="l" rtl="0" fontAlgn="base">
      <a:spcBef>
        <a:spcPct val="0"/>
      </a:spcBef>
      <a:spcAft>
        <a:spcPct val="0"/>
      </a:spcAft>
      <a:defRPr sz="3200" b="1" i="1" kern="1200">
        <a:solidFill>
          <a:schemeClr val="tx2"/>
        </a:solidFill>
        <a:latin typeface="Arial" pitchFamily="34" charset="0"/>
        <a:ea typeface="+mn-ea"/>
        <a:cs typeface="+mn-cs"/>
      </a:defRPr>
    </a:lvl3pPr>
    <a:lvl4pPr marL="1371600" algn="l" rtl="0" fontAlgn="base">
      <a:spcBef>
        <a:spcPct val="0"/>
      </a:spcBef>
      <a:spcAft>
        <a:spcPct val="0"/>
      </a:spcAft>
      <a:defRPr sz="3200" b="1" i="1" kern="1200">
        <a:solidFill>
          <a:schemeClr val="tx2"/>
        </a:solidFill>
        <a:latin typeface="Arial" pitchFamily="34" charset="0"/>
        <a:ea typeface="+mn-ea"/>
        <a:cs typeface="+mn-cs"/>
      </a:defRPr>
    </a:lvl4pPr>
    <a:lvl5pPr marL="1828800" algn="l" rtl="0" fontAlgn="base">
      <a:spcBef>
        <a:spcPct val="0"/>
      </a:spcBef>
      <a:spcAft>
        <a:spcPct val="0"/>
      </a:spcAft>
      <a:defRPr sz="3200" b="1" i="1" kern="1200">
        <a:solidFill>
          <a:schemeClr val="tx2"/>
        </a:solidFill>
        <a:latin typeface="Arial" pitchFamily="34" charset="0"/>
        <a:ea typeface="+mn-ea"/>
        <a:cs typeface="+mn-cs"/>
      </a:defRPr>
    </a:lvl5pPr>
    <a:lvl6pPr marL="2286000" algn="l" defTabSz="914400" rtl="0" eaLnBrk="1" latinLnBrk="0" hangingPunct="1">
      <a:defRPr sz="3200" b="1" i="1" kern="1200">
        <a:solidFill>
          <a:schemeClr val="tx2"/>
        </a:solidFill>
        <a:latin typeface="Arial" pitchFamily="34" charset="0"/>
        <a:ea typeface="+mn-ea"/>
        <a:cs typeface="+mn-cs"/>
      </a:defRPr>
    </a:lvl6pPr>
    <a:lvl7pPr marL="2743200" algn="l" defTabSz="914400" rtl="0" eaLnBrk="1" latinLnBrk="0" hangingPunct="1">
      <a:defRPr sz="3200" b="1" i="1" kern="1200">
        <a:solidFill>
          <a:schemeClr val="tx2"/>
        </a:solidFill>
        <a:latin typeface="Arial" pitchFamily="34" charset="0"/>
        <a:ea typeface="+mn-ea"/>
        <a:cs typeface="+mn-cs"/>
      </a:defRPr>
    </a:lvl7pPr>
    <a:lvl8pPr marL="3200400" algn="l" defTabSz="914400" rtl="0" eaLnBrk="1" latinLnBrk="0" hangingPunct="1">
      <a:defRPr sz="3200" b="1" i="1" kern="1200">
        <a:solidFill>
          <a:schemeClr val="tx2"/>
        </a:solidFill>
        <a:latin typeface="Arial" pitchFamily="34" charset="0"/>
        <a:ea typeface="+mn-ea"/>
        <a:cs typeface="+mn-cs"/>
      </a:defRPr>
    </a:lvl8pPr>
    <a:lvl9pPr marL="3657600" algn="l" defTabSz="914400" rtl="0" eaLnBrk="1" latinLnBrk="0" hangingPunct="1">
      <a:defRPr sz="3200" b="1" i="1" kern="1200">
        <a:solidFill>
          <a:schemeClr val="tx2"/>
        </a:solidFill>
        <a:latin typeface="Arial" pitchFamily="34" charset="0"/>
        <a:ea typeface="+mn-ea"/>
        <a:cs typeface="+mn-cs"/>
      </a:defRPr>
    </a:lvl9pPr>
  </p:defaultTextStyle>
  <p:extLst>
    <p:ext uri="{EFAFB233-063F-42B5-8137-9DF3F51BA10A}">
      <p15:sldGuideLst xmlns:p15="http://schemas.microsoft.com/office/powerpoint/2012/main">
        <p15:guide id="1" orient="horz" pos="559">
          <p15:clr>
            <a:srgbClr val="A4A3A4"/>
          </p15:clr>
        </p15:guide>
        <p15:guide id="2" pos="343">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73C2FF"/>
    <a:srgbClr val="0082C8"/>
    <a:srgbClr val="FFCC00"/>
    <a:srgbClr val="F36A03"/>
    <a:srgbClr val="FF6699"/>
    <a:srgbClr val="FF0000"/>
    <a:srgbClr val="3366FF"/>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8A471B-30D0-4805-8142-95C0D38E76DD}" v="5" dt="2023-10-03T21:59:10.5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9" autoAdjust="0"/>
    <p:restoredTop sz="98057" autoAdjust="0"/>
  </p:normalViewPr>
  <p:slideViewPr>
    <p:cSldViewPr snapToGrid="0" snapToObjects="1">
      <p:cViewPr varScale="1">
        <p:scale>
          <a:sx n="158" d="100"/>
          <a:sy n="158" d="100"/>
        </p:scale>
        <p:origin x="2072" y="92"/>
      </p:cViewPr>
      <p:guideLst>
        <p:guide orient="horz" pos="559"/>
        <p:guide pos="343"/>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notesViewPr>
    <p:cSldViewPr snapToGrid="0" snapToObjects="1">
      <p:cViewPr>
        <p:scale>
          <a:sx n="90" d="100"/>
          <a:sy n="90" d="100"/>
        </p:scale>
        <p:origin x="-2934" y="240"/>
      </p:cViewPr>
      <p:guideLst>
        <p:guide orient="horz" pos="2928"/>
        <p:guide pos="2208"/>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i="0">
                <a:solidFill>
                  <a:schemeClr val="tx1"/>
                </a:solidFill>
                <a:effectLst/>
                <a:latin typeface="Arial" charset="0"/>
              </a:defRPr>
            </a:lvl1pPr>
          </a:lstStyle>
          <a:p>
            <a:pPr>
              <a:defRPr/>
            </a:pPr>
            <a:endParaRPr lang="en-US" dirty="0"/>
          </a:p>
        </p:txBody>
      </p:sp>
      <p:sp>
        <p:nvSpPr>
          <p:cNvPr id="5123" name="Rectangle 3"/>
          <p:cNvSpPr>
            <a:spLocks noGrp="1" noChangeArrowheads="1"/>
          </p:cNvSpPr>
          <p:nvPr>
            <p:ph type="dt" sz="quarter"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0">
                <a:solidFill>
                  <a:schemeClr val="tx1"/>
                </a:solidFill>
                <a:effectLst/>
                <a:latin typeface="Arial" charset="0"/>
              </a:defRPr>
            </a:lvl1pPr>
          </a:lstStyle>
          <a:p>
            <a:pPr>
              <a:defRPr/>
            </a:pPr>
            <a:endParaRPr lang="en-US" dirty="0"/>
          </a:p>
        </p:txBody>
      </p:sp>
      <p:sp>
        <p:nvSpPr>
          <p:cNvPr id="5124" name="Rectangle 4"/>
          <p:cNvSpPr>
            <a:spLocks noGrp="1" noChangeArrowheads="1"/>
          </p:cNvSpPr>
          <p:nvPr>
            <p:ph type="ftr" sz="quarter" idx="2"/>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i="0">
                <a:solidFill>
                  <a:schemeClr val="tx1"/>
                </a:solidFill>
                <a:effectLst/>
                <a:latin typeface="Arial" charset="0"/>
              </a:defRPr>
            </a:lvl1pPr>
          </a:lstStyle>
          <a:p>
            <a:pPr>
              <a:defRPr/>
            </a:pPr>
            <a:endParaRPr lang="en-US" dirty="0"/>
          </a:p>
        </p:txBody>
      </p:sp>
      <p:sp>
        <p:nvSpPr>
          <p:cNvPr id="5125" name="Rectangle 5"/>
          <p:cNvSpPr>
            <a:spLocks noGrp="1" noChangeArrowheads="1"/>
          </p:cNvSpPr>
          <p:nvPr>
            <p:ph type="sldNum" sz="quarter" idx="3"/>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0">
                <a:solidFill>
                  <a:schemeClr val="tx1"/>
                </a:solidFill>
                <a:effectLst/>
                <a:latin typeface="Arial" charset="0"/>
              </a:defRPr>
            </a:lvl1pPr>
          </a:lstStyle>
          <a:p>
            <a:pPr>
              <a:defRPr/>
            </a:pPr>
            <a:fld id="{A6F21C56-789A-490E-9A1E-E0D2E0702E16}" type="slidenum">
              <a:rPr lang="en-US"/>
              <a:pPr>
                <a:defRPr/>
              </a:pPr>
              <a:t>‹#›</a:t>
            </a:fld>
            <a:endParaRPr lang="en-US" dirty="0"/>
          </a:p>
        </p:txBody>
      </p:sp>
    </p:spTree>
    <p:extLst>
      <p:ext uri="{BB962C8B-B14F-4D97-AF65-F5344CB8AC3E}">
        <p14:creationId xmlns:p14="http://schemas.microsoft.com/office/powerpoint/2010/main" val="3720900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i="0">
                <a:solidFill>
                  <a:schemeClr val="tx1"/>
                </a:solidFill>
                <a:effectLst/>
                <a:latin typeface="Arial" charset="0"/>
              </a:defRPr>
            </a:lvl1pPr>
          </a:lstStyle>
          <a:p>
            <a:pPr>
              <a:defRPr/>
            </a:pPr>
            <a:endParaRPr lang="en-US" dirty="0"/>
          </a:p>
        </p:txBody>
      </p:sp>
      <p:sp>
        <p:nvSpPr>
          <p:cNvPr id="44035" name="Rectangle 3"/>
          <p:cNvSpPr>
            <a:spLocks noGrp="1" noChangeArrowheads="1"/>
          </p:cNvSpPr>
          <p:nvPr>
            <p:ph type="dt"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0">
                <a:solidFill>
                  <a:schemeClr val="tx1"/>
                </a:solidFill>
                <a:effectLst/>
                <a:latin typeface="Arial" charset="0"/>
              </a:defRPr>
            </a:lvl1pPr>
          </a:lstStyle>
          <a:p>
            <a:pPr>
              <a:defRPr/>
            </a:pPr>
            <a:endParaRPr lang="en-US" dirty="0"/>
          </a:p>
        </p:txBody>
      </p:sp>
      <p:sp>
        <p:nvSpPr>
          <p:cNvPr id="890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701040" y="4416426"/>
            <a:ext cx="560832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4038"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i="0">
                <a:solidFill>
                  <a:schemeClr val="tx1"/>
                </a:solidFill>
                <a:effectLst/>
                <a:latin typeface="Arial" charset="0"/>
              </a:defRPr>
            </a:lvl1pPr>
          </a:lstStyle>
          <a:p>
            <a:pPr>
              <a:defRPr/>
            </a:pPr>
            <a:endParaRPr lang="en-US" dirty="0"/>
          </a:p>
        </p:txBody>
      </p:sp>
      <p:sp>
        <p:nvSpPr>
          <p:cNvPr id="44039" name="Rectangle 7"/>
          <p:cNvSpPr>
            <a:spLocks noGrp="1" noChangeArrowheads="1"/>
          </p:cNvSpPr>
          <p:nvPr>
            <p:ph type="sldNum" sz="quarter" idx="5"/>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0">
                <a:solidFill>
                  <a:schemeClr val="tx1"/>
                </a:solidFill>
                <a:effectLst/>
                <a:latin typeface="Arial" charset="0"/>
              </a:defRPr>
            </a:lvl1pPr>
          </a:lstStyle>
          <a:p>
            <a:pPr>
              <a:defRPr/>
            </a:pPr>
            <a:fld id="{327D2835-C0BC-489C-B4CD-7759FF5AF66A}" type="slidenum">
              <a:rPr lang="en-US"/>
              <a:pPr>
                <a:defRPr/>
              </a:pPr>
              <a:t>‹#›</a:t>
            </a:fld>
            <a:endParaRPr lang="en-US" dirty="0"/>
          </a:p>
        </p:txBody>
      </p:sp>
    </p:spTree>
    <p:extLst>
      <p:ext uri="{BB962C8B-B14F-4D97-AF65-F5344CB8AC3E}">
        <p14:creationId xmlns:p14="http://schemas.microsoft.com/office/powerpoint/2010/main" val="164266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and thank you for joining us.</a:t>
            </a:r>
          </a:p>
          <a:p>
            <a:endParaRPr lang="en-US" baseline="0" dirty="0"/>
          </a:p>
          <a:p>
            <a:r>
              <a:rPr lang="en-US" baseline="0" dirty="0"/>
              <a:t>Now several of your common diagnostic/service problems for HVAC/R can be solved with one ingenious product:  the new SMART Service Tool Kit from Parker, Sporlan.</a:t>
            </a:r>
          </a:p>
          <a:p>
            <a:endParaRPr lang="en-US" baseline="0" dirty="0"/>
          </a:p>
        </p:txBody>
      </p:sp>
      <p:sp>
        <p:nvSpPr>
          <p:cNvPr id="4" name="Slide Number Placeholder 3"/>
          <p:cNvSpPr>
            <a:spLocks noGrp="1"/>
          </p:cNvSpPr>
          <p:nvPr>
            <p:ph type="sldNum" sz="quarter" idx="10"/>
          </p:nvPr>
        </p:nvSpPr>
        <p:spPr/>
        <p:txBody>
          <a:bodyPr/>
          <a:lstStyle/>
          <a:p>
            <a:pPr>
              <a:defRPr/>
            </a:pPr>
            <a:fld id="{327D2835-C0BC-489C-B4CD-7759FF5AF66A}" type="slidenum">
              <a:rPr lang="en-US" smtClean="0">
                <a:solidFill>
                  <a:srgbClr val="1F497D"/>
                </a:solidFill>
              </a:rPr>
              <a:pPr>
                <a:defRPr/>
              </a:pPr>
              <a:t>1</a:t>
            </a:fld>
            <a:endParaRPr lang="en-US" dirty="0">
              <a:solidFill>
                <a:srgbClr val="1F497D"/>
              </a:solidFill>
            </a:endParaRPr>
          </a:p>
        </p:txBody>
      </p:sp>
    </p:spTree>
    <p:extLst>
      <p:ext uri="{BB962C8B-B14F-4D97-AF65-F5344CB8AC3E}">
        <p14:creationId xmlns:p14="http://schemas.microsoft.com/office/powerpoint/2010/main" val="2079651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Diagnosing/servicing HVAC/R problems today requires a lot of equipment to be stored in the truck and taken to the job site.  This list highlights only a few of these tools.  </a:t>
            </a:r>
          </a:p>
          <a:p>
            <a:endParaRPr lang="en-US" baseline="0" dirty="0"/>
          </a:p>
          <a:p>
            <a:r>
              <a:rPr lang="en-US" baseline="0" dirty="0"/>
              <a:t>Multiple trips to the truck are often required to bring all of the necessary tools to the job site.  These extra steps use up valuable time and money.</a:t>
            </a:r>
          </a:p>
          <a:p>
            <a:endParaRPr lang="en-US" baseline="0" dirty="0"/>
          </a:p>
        </p:txBody>
      </p:sp>
      <p:sp>
        <p:nvSpPr>
          <p:cNvPr id="4" name="Slide Number Placeholder 3"/>
          <p:cNvSpPr>
            <a:spLocks noGrp="1"/>
          </p:cNvSpPr>
          <p:nvPr>
            <p:ph type="sldNum" sz="quarter" idx="10"/>
          </p:nvPr>
        </p:nvSpPr>
        <p:spPr/>
        <p:txBody>
          <a:bodyPr/>
          <a:lstStyle/>
          <a:p>
            <a:pPr>
              <a:defRPr/>
            </a:pPr>
            <a:fld id="{327D2835-C0BC-489C-B4CD-7759FF5AF66A}" type="slidenum">
              <a:rPr lang="en-US" smtClean="0"/>
              <a:pPr>
                <a:defRPr/>
              </a:pPr>
              <a:t>10</a:t>
            </a:fld>
            <a:endParaRPr lang="en-US" dirty="0"/>
          </a:p>
        </p:txBody>
      </p:sp>
    </p:spTree>
    <p:extLst>
      <p:ext uri="{BB962C8B-B14F-4D97-AF65-F5344CB8AC3E}">
        <p14:creationId xmlns:p14="http://schemas.microsoft.com/office/powerpoint/2010/main" val="678531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Diagnosing/servicing HVAC/R problems today requires a lot of equipment to be stored in the truck and taken to the job site.  This list highlights only a few of these tools.  </a:t>
            </a:r>
          </a:p>
          <a:p>
            <a:endParaRPr lang="en-US" baseline="0" dirty="0"/>
          </a:p>
          <a:p>
            <a:r>
              <a:rPr lang="en-US" baseline="0" dirty="0"/>
              <a:t>Multiple trips to the truck are often required to bring all of the necessary tools to the job site.  These extra steps use up valuable time and money.</a:t>
            </a:r>
          </a:p>
          <a:p>
            <a:endParaRPr lang="en-US" baseline="0" dirty="0"/>
          </a:p>
        </p:txBody>
      </p:sp>
      <p:sp>
        <p:nvSpPr>
          <p:cNvPr id="4" name="Slide Number Placeholder 3"/>
          <p:cNvSpPr>
            <a:spLocks noGrp="1"/>
          </p:cNvSpPr>
          <p:nvPr>
            <p:ph type="sldNum" sz="quarter" idx="10"/>
          </p:nvPr>
        </p:nvSpPr>
        <p:spPr/>
        <p:txBody>
          <a:bodyPr/>
          <a:lstStyle/>
          <a:p>
            <a:pPr>
              <a:defRPr/>
            </a:pPr>
            <a:fld id="{327D2835-C0BC-489C-B4CD-7759FF5AF66A}" type="slidenum">
              <a:rPr lang="en-US" smtClean="0"/>
              <a:pPr>
                <a:defRPr/>
              </a:pPr>
              <a:t>11</a:t>
            </a:fld>
            <a:endParaRPr lang="en-US" dirty="0"/>
          </a:p>
        </p:txBody>
      </p:sp>
    </p:spTree>
    <p:extLst>
      <p:ext uri="{BB962C8B-B14F-4D97-AF65-F5344CB8AC3E}">
        <p14:creationId xmlns:p14="http://schemas.microsoft.com/office/powerpoint/2010/main" val="779649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Diagnosing/servicing HVAC/R problems today requires a lot of equipment to be stored in the truck and taken to the job site.  This list highlights only a few of these tools.  </a:t>
            </a:r>
          </a:p>
          <a:p>
            <a:endParaRPr lang="en-US" baseline="0" dirty="0"/>
          </a:p>
          <a:p>
            <a:r>
              <a:rPr lang="en-US" baseline="0" dirty="0"/>
              <a:t>Multiple trips to the truck are often required to bring all of the necessary tools to the job site.  These extra steps use up valuable time and money.</a:t>
            </a:r>
          </a:p>
          <a:p>
            <a:endParaRPr lang="en-US" baseline="0" dirty="0"/>
          </a:p>
        </p:txBody>
      </p:sp>
      <p:sp>
        <p:nvSpPr>
          <p:cNvPr id="4" name="Slide Number Placeholder 3"/>
          <p:cNvSpPr>
            <a:spLocks noGrp="1"/>
          </p:cNvSpPr>
          <p:nvPr>
            <p:ph type="sldNum" sz="quarter" idx="10"/>
          </p:nvPr>
        </p:nvSpPr>
        <p:spPr/>
        <p:txBody>
          <a:bodyPr/>
          <a:lstStyle/>
          <a:p>
            <a:pPr>
              <a:defRPr/>
            </a:pPr>
            <a:fld id="{327D2835-C0BC-489C-B4CD-7759FF5AF66A}" type="slidenum">
              <a:rPr lang="en-US" smtClean="0"/>
              <a:pPr>
                <a:defRPr/>
              </a:pPr>
              <a:t>12</a:t>
            </a:fld>
            <a:endParaRPr lang="en-US" dirty="0"/>
          </a:p>
        </p:txBody>
      </p:sp>
    </p:spTree>
    <p:extLst>
      <p:ext uri="{BB962C8B-B14F-4D97-AF65-F5344CB8AC3E}">
        <p14:creationId xmlns:p14="http://schemas.microsoft.com/office/powerpoint/2010/main" val="2566576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Diagnosing/servicing HVAC/R problems today requires a lot of equipment to be stored in the truck and taken to the job site.  This list highlights only a few of these tools.  </a:t>
            </a:r>
          </a:p>
          <a:p>
            <a:endParaRPr lang="en-US" baseline="0" dirty="0"/>
          </a:p>
          <a:p>
            <a:r>
              <a:rPr lang="en-US" baseline="0" dirty="0"/>
              <a:t>Multiple trips to the truck are often required to bring all of the necessary tools to the job site.  These extra steps use up valuable time and money.</a:t>
            </a:r>
          </a:p>
          <a:p>
            <a:endParaRPr lang="en-US" baseline="0" dirty="0"/>
          </a:p>
        </p:txBody>
      </p:sp>
      <p:sp>
        <p:nvSpPr>
          <p:cNvPr id="4" name="Slide Number Placeholder 3"/>
          <p:cNvSpPr>
            <a:spLocks noGrp="1"/>
          </p:cNvSpPr>
          <p:nvPr>
            <p:ph type="sldNum" sz="quarter" idx="10"/>
          </p:nvPr>
        </p:nvSpPr>
        <p:spPr/>
        <p:txBody>
          <a:bodyPr/>
          <a:lstStyle/>
          <a:p>
            <a:pPr>
              <a:defRPr/>
            </a:pPr>
            <a:fld id="{327D2835-C0BC-489C-B4CD-7759FF5AF66A}" type="slidenum">
              <a:rPr lang="en-US" smtClean="0"/>
              <a:pPr>
                <a:defRPr/>
              </a:pPr>
              <a:t>13</a:t>
            </a:fld>
            <a:endParaRPr lang="en-US" dirty="0"/>
          </a:p>
        </p:txBody>
      </p:sp>
    </p:spTree>
    <p:extLst>
      <p:ext uri="{BB962C8B-B14F-4D97-AF65-F5344CB8AC3E}">
        <p14:creationId xmlns:p14="http://schemas.microsoft.com/office/powerpoint/2010/main" val="2041383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Diagnosing/servicing HVAC/R problems today requires a lot of equipment to be stored in the truck and taken to the job site.  This list highlights only a few of these tools.  </a:t>
            </a:r>
          </a:p>
          <a:p>
            <a:endParaRPr lang="en-US" baseline="0" dirty="0"/>
          </a:p>
          <a:p>
            <a:r>
              <a:rPr lang="en-US" baseline="0" dirty="0"/>
              <a:t>Multiple trips to the truck are often required to bring all of the necessary tools to the job site.  These extra steps use up valuable time and money.</a:t>
            </a:r>
          </a:p>
          <a:p>
            <a:endParaRPr lang="en-US" baseline="0" dirty="0"/>
          </a:p>
        </p:txBody>
      </p:sp>
      <p:sp>
        <p:nvSpPr>
          <p:cNvPr id="4" name="Slide Number Placeholder 3"/>
          <p:cNvSpPr>
            <a:spLocks noGrp="1"/>
          </p:cNvSpPr>
          <p:nvPr>
            <p:ph type="sldNum" sz="quarter" idx="10"/>
          </p:nvPr>
        </p:nvSpPr>
        <p:spPr/>
        <p:txBody>
          <a:bodyPr/>
          <a:lstStyle/>
          <a:p>
            <a:pPr>
              <a:defRPr/>
            </a:pPr>
            <a:fld id="{327D2835-C0BC-489C-B4CD-7759FF5AF66A}" type="slidenum">
              <a:rPr lang="en-US" smtClean="0"/>
              <a:pPr>
                <a:defRPr/>
              </a:pPr>
              <a:t>14</a:t>
            </a:fld>
            <a:endParaRPr lang="en-US" dirty="0"/>
          </a:p>
        </p:txBody>
      </p:sp>
    </p:spTree>
    <p:extLst>
      <p:ext uri="{BB962C8B-B14F-4D97-AF65-F5344CB8AC3E}">
        <p14:creationId xmlns:p14="http://schemas.microsoft.com/office/powerpoint/2010/main" val="1645679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Diagnosing/servicing HVAC/R problems today requires a lot of equipment to be stored in the truck and taken to the job site.  This list highlights only a few of these tools.  </a:t>
            </a:r>
          </a:p>
          <a:p>
            <a:endParaRPr lang="en-US" baseline="0" dirty="0"/>
          </a:p>
          <a:p>
            <a:r>
              <a:rPr lang="en-US" baseline="0" dirty="0"/>
              <a:t>Multiple trips to the truck are often required to bring all of the necessary tools to the job site.  These extra steps use up valuable time and money.</a:t>
            </a:r>
          </a:p>
          <a:p>
            <a:endParaRPr lang="en-US" baseline="0" dirty="0"/>
          </a:p>
        </p:txBody>
      </p:sp>
      <p:sp>
        <p:nvSpPr>
          <p:cNvPr id="4" name="Slide Number Placeholder 3"/>
          <p:cNvSpPr>
            <a:spLocks noGrp="1"/>
          </p:cNvSpPr>
          <p:nvPr>
            <p:ph type="sldNum" sz="quarter" idx="10"/>
          </p:nvPr>
        </p:nvSpPr>
        <p:spPr/>
        <p:txBody>
          <a:bodyPr/>
          <a:lstStyle/>
          <a:p>
            <a:pPr>
              <a:defRPr/>
            </a:pPr>
            <a:fld id="{327D2835-C0BC-489C-B4CD-7759FF5AF66A}" type="slidenum">
              <a:rPr lang="en-US" smtClean="0"/>
              <a:pPr>
                <a:defRPr/>
              </a:pPr>
              <a:t>15</a:t>
            </a:fld>
            <a:endParaRPr lang="en-US" dirty="0"/>
          </a:p>
        </p:txBody>
      </p:sp>
    </p:spTree>
    <p:extLst>
      <p:ext uri="{BB962C8B-B14F-4D97-AF65-F5344CB8AC3E}">
        <p14:creationId xmlns:p14="http://schemas.microsoft.com/office/powerpoint/2010/main" val="1130665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Diagnosing/servicing HVAC/R problems today requires a lot of equipment to be stored in the truck and taken to the job site.  This list highlights only a few of these tools.  </a:t>
            </a:r>
          </a:p>
          <a:p>
            <a:endParaRPr lang="en-US" baseline="0" dirty="0"/>
          </a:p>
          <a:p>
            <a:r>
              <a:rPr lang="en-US" baseline="0" dirty="0"/>
              <a:t>Multiple trips to the truck are often required to bring all of the necessary tools to the job site.  These extra steps use up valuable time and money.</a:t>
            </a:r>
          </a:p>
          <a:p>
            <a:endParaRPr lang="en-US" baseline="0" dirty="0"/>
          </a:p>
        </p:txBody>
      </p:sp>
      <p:sp>
        <p:nvSpPr>
          <p:cNvPr id="4" name="Slide Number Placeholder 3"/>
          <p:cNvSpPr>
            <a:spLocks noGrp="1"/>
          </p:cNvSpPr>
          <p:nvPr>
            <p:ph type="sldNum" sz="quarter" idx="10"/>
          </p:nvPr>
        </p:nvSpPr>
        <p:spPr/>
        <p:txBody>
          <a:bodyPr/>
          <a:lstStyle/>
          <a:p>
            <a:pPr>
              <a:defRPr/>
            </a:pPr>
            <a:fld id="{327D2835-C0BC-489C-B4CD-7759FF5AF66A}" type="slidenum">
              <a:rPr lang="en-US" smtClean="0"/>
              <a:pPr>
                <a:defRPr/>
              </a:pPr>
              <a:t>16</a:t>
            </a:fld>
            <a:endParaRPr lang="en-US" dirty="0"/>
          </a:p>
        </p:txBody>
      </p:sp>
    </p:spTree>
    <p:extLst>
      <p:ext uri="{BB962C8B-B14F-4D97-AF65-F5344CB8AC3E}">
        <p14:creationId xmlns:p14="http://schemas.microsoft.com/office/powerpoint/2010/main" val="3194542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Diagnosing/servicing HVAC/R problems today requires a lot of equipment to be stored in the truck and taken to the job site.  This list highlights only a few of these tools.  </a:t>
            </a:r>
          </a:p>
          <a:p>
            <a:endParaRPr lang="en-US" baseline="0" dirty="0"/>
          </a:p>
          <a:p>
            <a:r>
              <a:rPr lang="en-US" baseline="0" dirty="0"/>
              <a:t>Multiple trips to the truck are often required to bring all of the necessary tools to the job site.  These extra steps use up valuable time and money.</a:t>
            </a:r>
          </a:p>
          <a:p>
            <a:endParaRPr lang="en-US" baseline="0" dirty="0"/>
          </a:p>
        </p:txBody>
      </p:sp>
      <p:sp>
        <p:nvSpPr>
          <p:cNvPr id="4" name="Slide Number Placeholder 3"/>
          <p:cNvSpPr>
            <a:spLocks noGrp="1"/>
          </p:cNvSpPr>
          <p:nvPr>
            <p:ph type="sldNum" sz="quarter" idx="10"/>
          </p:nvPr>
        </p:nvSpPr>
        <p:spPr/>
        <p:txBody>
          <a:bodyPr/>
          <a:lstStyle/>
          <a:p>
            <a:pPr>
              <a:defRPr/>
            </a:pPr>
            <a:fld id="{327D2835-C0BC-489C-B4CD-7759FF5AF66A}" type="slidenum">
              <a:rPr lang="en-US" smtClean="0"/>
              <a:pPr>
                <a:defRPr/>
              </a:pPr>
              <a:t>17</a:t>
            </a:fld>
            <a:endParaRPr lang="en-US" dirty="0"/>
          </a:p>
        </p:txBody>
      </p:sp>
    </p:spTree>
    <p:extLst>
      <p:ext uri="{BB962C8B-B14F-4D97-AF65-F5344CB8AC3E}">
        <p14:creationId xmlns:p14="http://schemas.microsoft.com/office/powerpoint/2010/main" val="1269274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Gauge sets utilize a manifold and several hoses.  The internal surface area of the gauge set will contain the remnants of the previous refrigerant and will have to be cleaned on a regular basis in order to use with a different refrigerant.</a:t>
            </a:r>
          </a:p>
          <a:p>
            <a:r>
              <a:rPr lang="en-US" baseline="0" dirty="0"/>
              <a:t>For convenience, most contractors will carry multiple gauge sets, one for each refrigerant, and multiple lengths of hoses.  This requires the contractor to choose the correct gauge set/hose length for each system.</a:t>
            </a:r>
          </a:p>
          <a:p>
            <a:r>
              <a:rPr lang="en-US" baseline="0" dirty="0"/>
              <a:t>The longer the hose, the more refrigerant is lost/wasted.  If enough is lost, more will have to be added to keep the system functioning efficiently.</a:t>
            </a:r>
          </a:p>
        </p:txBody>
      </p:sp>
      <p:sp>
        <p:nvSpPr>
          <p:cNvPr id="4" name="Slide Number Placeholder 3"/>
          <p:cNvSpPr>
            <a:spLocks noGrp="1"/>
          </p:cNvSpPr>
          <p:nvPr>
            <p:ph type="sldNum" sz="quarter" idx="10"/>
          </p:nvPr>
        </p:nvSpPr>
        <p:spPr/>
        <p:txBody>
          <a:bodyPr/>
          <a:lstStyle/>
          <a:p>
            <a:pPr>
              <a:defRPr/>
            </a:pPr>
            <a:fld id="{327D2835-C0BC-489C-B4CD-7759FF5AF66A}"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Many times, the temperature readings must be taken far from the pressure readings (gauge set).  These locations may even be in different rooms requiring multiple trips between them wasting valuable time.</a:t>
            </a:r>
          </a:p>
          <a:p>
            <a:r>
              <a:rPr lang="en-US" baseline="0" dirty="0"/>
              <a:t>Once the readings are taken, the pressures must be converted to the saturated temperature of the particular refrigerant.  This is done with the use of P/T charts.  The temperatures are then subtracted to calculate the superheat or subcooling.</a:t>
            </a:r>
          </a:p>
          <a:p>
            <a:r>
              <a:rPr lang="en-US" baseline="0" dirty="0"/>
              <a:t>The superheat and/or subcooling can then be used to help troubleshoot system problems.</a:t>
            </a:r>
          </a:p>
        </p:txBody>
      </p:sp>
      <p:sp>
        <p:nvSpPr>
          <p:cNvPr id="4" name="Slide Number Placeholder 3"/>
          <p:cNvSpPr>
            <a:spLocks noGrp="1"/>
          </p:cNvSpPr>
          <p:nvPr>
            <p:ph type="sldNum" sz="quarter" idx="10"/>
          </p:nvPr>
        </p:nvSpPr>
        <p:spPr/>
        <p:txBody>
          <a:bodyPr/>
          <a:lstStyle/>
          <a:p>
            <a:pPr>
              <a:defRPr/>
            </a:pPr>
            <a:fld id="{327D2835-C0BC-489C-B4CD-7759FF5AF66A}"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Diagnosing/servicing HVAC/R problems today requires a lot of equipment to be stored in the truck and taken to the job site.  This list highlights only a few of these tools.  </a:t>
            </a:r>
          </a:p>
          <a:p>
            <a:endParaRPr lang="en-US" baseline="0" dirty="0"/>
          </a:p>
          <a:p>
            <a:r>
              <a:rPr lang="en-US" baseline="0" dirty="0"/>
              <a:t>Multiple trips to the truck are often required to bring all of the necessary tools to the job site.  These extra steps use up valuable time and money.</a:t>
            </a:r>
          </a:p>
          <a:p>
            <a:endParaRPr lang="en-US" baseline="0" dirty="0"/>
          </a:p>
        </p:txBody>
      </p:sp>
      <p:sp>
        <p:nvSpPr>
          <p:cNvPr id="4" name="Slide Number Placeholder 3"/>
          <p:cNvSpPr>
            <a:spLocks noGrp="1"/>
          </p:cNvSpPr>
          <p:nvPr>
            <p:ph type="sldNum" sz="quarter" idx="10"/>
          </p:nvPr>
        </p:nvSpPr>
        <p:spPr/>
        <p:txBody>
          <a:bodyPr/>
          <a:lstStyle/>
          <a:p>
            <a:pPr>
              <a:defRPr/>
            </a:pPr>
            <a:fld id="{327D2835-C0BC-489C-B4CD-7759FF5AF66A}"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a:t>
            </a:r>
            <a:r>
              <a:rPr lang="en-US" baseline="0" dirty="0"/>
              <a:t> several of your common diagnostic/service problems for HVAC/R can be solved with one ingenious product:  the new SMART Service Tool Kit from Parker, Sporlan.</a:t>
            </a:r>
          </a:p>
          <a:p>
            <a:r>
              <a:rPr lang="en-US" baseline="0" dirty="0"/>
              <a:t>SMART Service Tools are lightweight wireless sensors that conveniently sync with a SMART device, enabling you to read a system’s real-time pressure and temperature without using hoses or manifold gauges.</a:t>
            </a:r>
          </a:p>
          <a:p>
            <a:r>
              <a:rPr lang="en-US" baseline="0" dirty="0"/>
              <a:t>Think of how much easier a service call is when you:</a:t>
            </a:r>
          </a:p>
          <a:p>
            <a:pPr marL="171450" indent="-171450">
              <a:buFont typeface="Arial" panose="020B0604020202020204" pitchFamily="34" charset="0"/>
              <a:buChar char="•"/>
            </a:pPr>
            <a:r>
              <a:rPr lang="en-US" baseline="0" dirty="0"/>
              <a:t>Don’t need to carry a lot of diagnostic equipment on-site</a:t>
            </a:r>
          </a:p>
          <a:p>
            <a:pPr marL="171450" indent="-171450">
              <a:buFont typeface="Arial" panose="020B0604020202020204" pitchFamily="34" charset="0"/>
              <a:buChar char="•"/>
            </a:pPr>
            <a:r>
              <a:rPr lang="en-US" baseline="0" dirty="0"/>
              <a:t>Don’t need to disconnect the hoses and risk losing refrigerant</a:t>
            </a:r>
          </a:p>
          <a:p>
            <a:pPr marL="171450" indent="-171450">
              <a:buFont typeface="Arial" panose="020B0604020202020204" pitchFamily="34" charset="0"/>
              <a:buChar char="•"/>
            </a:pPr>
            <a:r>
              <a:rPr lang="en-US" baseline="0" dirty="0"/>
              <a:t>Don’t have to worry about what type of refrigerant is being used</a:t>
            </a:r>
          </a:p>
          <a:p>
            <a:pPr marL="171450" indent="-171450">
              <a:buFont typeface="Arial" panose="020B0604020202020204" pitchFamily="34" charset="0"/>
              <a:buChar char="•"/>
            </a:pPr>
            <a:r>
              <a:rPr lang="en-US" baseline="0" dirty="0"/>
              <a:t>Don’t need a second technician to help conduct readings and record data</a:t>
            </a:r>
          </a:p>
        </p:txBody>
      </p:sp>
      <p:sp>
        <p:nvSpPr>
          <p:cNvPr id="4" name="Slide Number Placeholder 3"/>
          <p:cNvSpPr>
            <a:spLocks noGrp="1"/>
          </p:cNvSpPr>
          <p:nvPr>
            <p:ph type="sldNum" sz="quarter" idx="10"/>
          </p:nvPr>
        </p:nvSpPr>
        <p:spPr/>
        <p:txBody>
          <a:bodyPr/>
          <a:lstStyle/>
          <a:p>
            <a:pPr>
              <a:defRPr/>
            </a:pPr>
            <a:fld id="{327D2835-C0BC-489C-B4CD-7759FF5AF66A}"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With SMART Tools, you no longer have to write down the system data and then manually crunch</a:t>
            </a:r>
            <a:r>
              <a:rPr lang="en-US" baseline="0" dirty="0"/>
              <a:t> those numbers yourself.</a:t>
            </a:r>
          </a:p>
        </p:txBody>
      </p:sp>
      <p:sp>
        <p:nvSpPr>
          <p:cNvPr id="4" name="Slide Number Placeholder 3"/>
          <p:cNvSpPr>
            <a:spLocks noGrp="1"/>
          </p:cNvSpPr>
          <p:nvPr>
            <p:ph type="sldNum" sz="quarter" idx="10"/>
          </p:nvPr>
        </p:nvSpPr>
        <p:spPr/>
        <p:txBody>
          <a:bodyPr/>
          <a:lstStyle/>
          <a:p>
            <a:pPr>
              <a:defRPr/>
            </a:pPr>
            <a:fld id="{327D2835-C0BC-489C-B4CD-7759FF5AF66A}"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hardware couldn’t be simpler:  it’s two</a:t>
            </a:r>
            <a:r>
              <a:rPr lang="en-US" baseline="0" dirty="0"/>
              <a:t> wireless sensors (low and high pressure) that replace traditional manifold gauges, plus two wireless temperature sensors mounted on clamps.</a:t>
            </a:r>
          </a:p>
          <a:p>
            <a:r>
              <a:rPr lang="en-US" baseline="0" dirty="0"/>
              <a:t>Just attach the sensors to the refrigeration unit and activate the app screen.  The pressures and temperatures will be displayed right on your smart device.</a:t>
            </a:r>
          </a:p>
          <a:p>
            <a:r>
              <a:rPr lang="en-US" baseline="0" dirty="0"/>
              <a:t>It’s that quick.</a:t>
            </a:r>
            <a:endParaRPr lang="en-US" dirty="0"/>
          </a:p>
        </p:txBody>
      </p:sp>
      <p:sp>
        <p:nvSpPr>
          <p:cNvPr id="4" name="Slide Number Placeholder 3"/>
          <p:cNvSpPr>
            <a:spLocks noGrp="1"/>
          </p:cNvSpPr>
          <p:nvPr>
            <p:ph type="sldNum" sz="quarter" idx="10"/>
          </p:nvPr>
        </p:nvSpPr>
        <p:spPr/>
        <p:txBody>
          <a:bodyPr/>
          <a:lstStyle/>
          <a:p>
            <a:pPr>
              <a:defRPr/>
            </a:pPr>
            <a:fld id="{327D2835-C0BC-489C-B4CD-7759FF5AF66A}"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rPr>
              <a:t>When the pressure and temperature readings appear on your device screen, the calculations are instantly done for you, including the key Superheat and Subcooling parameters.</a:t>
            </a:r>
            <a:endParaRPr lang="en-US" baseline="0" dirty="0"/>
          </a:p>
        </p:txBody>
      </p:sp>
      <p:sp>
        <p:nvSpPr>
          <p:cNvPr id="4" name="Slide Number Placeholder 3"/>
          <p:cNvSpPr>
            <a:spLocks noGrp="1"/>
          </p:cNvSpPr>
          <p:nvPr>
            <p:ph type="sldNum" sz="quarter" idx="10"/>
          </p:nvPr>
        </p:nvSpPr>
        <p:spPr/>
        <p:txBody>
          <a:bodyPr/>
          <a:lstStyle/>
          <a:p>
            <a:pPr>
              <a:defRPr/>
            </a:pPr>
            <a:fld id="{327D2835-C0BC-489C-B4CD-7759FF5AF66A}"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More FREEDOM</a:t>
            </a:r>
            <a:r>
              <a:rPr lang="en-US" baseline="0" dirty="0"/>
              <a:t> and FLEXIBILITY.</a:t>
            </a:r>
          </a:p>
          <a:p>
            <a:r>
              <a:rPr lang="en-US" baseline="0" dirty="0"/>
              <a:t>The app features standard or metric units.  The data can be viewed as an analog gauge, trending in chart form, or digitally within the app.</a:t>
            </a:r>
          </a:p>
          <a:p>
            <a:r>
              <a:rPr lang="en-US" baseline="0" dirty="0"/>
              <a:t>SMART Service Tools even function remotely, allowing you to be in other parts of the building making adjustments (such as with a thermostat) while still measuring pressures and temperatures on the unit itself.  Those remote capabilities can save a lot of time and steps, especially in residential applications.</a:t>
            </a:r>
            <a:endParaRPr lang="en-US" dirty="0"/>
          </a:p>
        </p:txBody>
      </p:sp>
      <p:sp>
        <p:nvSpPr>
          <p:cNvPr id="4" name="Slide Number Placeholder 3"/>
          <p:cNvSpPr>
            <a:spLocks noGrp="1"/>
          </p:cNvSpPr>
          <p:nvPr>
            <p:ph type="sldNum" sz="quarter" idx="10"/>
          </p:nvPr>
        </p:nvSpPr>
        <p:spPr/>
        <p:txBody>
          <a:bodyPr/>
          <a:lstStyle/>
          <a:p>
            <a:pPr>
              <a:defRPr/>
            </a:pPr>
            <a:fld id="{327D2835-C0BC-489C-B4CD-7759FF5AF66A}"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rPr>
              <a:t>Being able to easily compile and access digitized information over time will simplify any analytical processes later, such as monitoring system efficiency, tracking usage trends and much more.</a:t>
            </a:r>
          </a:p>
          <a:p>
            <a:r>
              <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rPr>
              <a:t>The ability to record and transmit diagnostic data also expedites the need to log verification of the service call or provide proof of work.</a:t>
            </a:r>
            <a:endParaRPr lang="en-US" baseline="0" dirty="0"/>
          </a:p>
        </p:txBody>
      </p:sp>
      <p:sp>
        <p:nvSpPr>
          <p:cNvPr id="4" name="Slide Number Placeholder 3"/>
          <p:cNvSpPr>
            <a:spLocks noGrp="1"/>
          </p:cNvSpPr>
          <p:nvPr>
            <p:ph type="sldNum" sz="quarter" idx="10"/>
          </p:nvPr>
        </p:nvSpPr>
        <p:spPr/>
        <p:txBody>
          <a:bodyPr/>
          <a:lstStyle/>
          <a:p>
            <a:pPr>
              <a:defRPr/>
            </a:pPr>
            <a:fld id="{327D2835-C0BC-489C-B4CD-7759FF5AF66A}"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a:defRPr/>
            </a:pPr>
            <a:fld id="{327D2835-C0BC-489C-B4CD-7759FF5AF66A}"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a:defRPr/>
            </a:pPr>
            <a:fld id="{327D2835-C0BC-489C-B4CD-7759FF5AF66A}"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a:defRPr/>
            </a:pPr>
            <a:fld id="{327D2835-C0BC-489C-B4CD-7759FF5AF66A}"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a:defRPr/>
            </a:pPr>
            <a:fld id="{327D2835-C0BC-489C-B4CD-7759FF5AF66A}"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Diagnosing/servicing HVAC/R problems today requires a lot of equipment to be stored in the truck and taken to the job site.  This list highlights only a few of these tools.  </a:t>
            </a:r>
          </a:p>
          <a:p>
            <a:endParaRPr lang="en-US" baseline="0" dirty="0"/>
          </a:p>
          <a:p>
            <a:r>
              <a:rPr lang="en-US" baseline="0" dirty="0"/>
              <a:t>Multiple trips to the truck are often required to bring all of the necessary tools to the job site.  These extra steps use up valuable time and money.</a:t>
            </a:r>
          </a:p>
          <a:p>
            <a:endParaRPr lang="en-US" baseline="0" dirty="0"/>
          </a:p>
        </p:txBody>
      </p:sp>
      <p:sp>
        <p:nvSpPr>
          <p:cNvPr id="4" name="Slide Number Placeholder 3"/>
          <p:cNvSpPr>
            <a:spLocks noGrp="1"/>
          </p:cNvSpPr>
          <p:nvPr>
            <p:ph type="sldNum" sz="quarter" idx="10"/>
          </p:nvPr>
        </p:nvSpPr>
        <p:spPr/>
        <p:txBody>
          <a:bodyPr/>
          <a:lstStyle/>
          <a:p>
            <a:pPr>
              <a:defRPr/>
            </a:pPr>
            <a:fld id="{327D2835-C0BC-489C-B4CD-7759FF5AF66A}" type="slidenum">
              <a:rPr lang="en-US" smtClean="0"/>
              <a:pPr>
                <a:defRPr/>
              </a:pPr>
              <a:t>3</a:t>
            </a:fld>
            <a:endParaRPr lang="en-US" dirty="0"/>
          </a:p>
        </p:txBody>
      </p:sp>
    </p:spTree>
    <p:extLst>
      <p:ext uri="{BB962C8B-B14F-4D97-AF65-F5344CB8AC3E}">
        <p14:creationId xmlns:p14="http://schemas.microsoft.com/office/powerpoint/2010/main" val="39729518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Talk to Parker, Sporlan today for more information on how SMART Service Tools offer:</a:t>
            </a:r>
          </a:p>
          <a:p>
            <a:pPr marL="171450" indent="-171450">
              <a:buFont typeface="Arial" panose="020B0604020202020204" pitchFamily="34" charset="0"/>
              <a:buChar char="•"/>
            </a:pPr>
            <a:r>
              <a:rPr lang="en-US" baseline="0" dirty="0"/>
              <a:t>Simple, app-supported readings with hose-free connections</a:t>
            </a:r>
          </a:p>
          <a:p>
            <a:pPr marL="171450" indent="-171450">
              <a:buFont typeface="Arial" panose="020B0604020202020204" pitchFamily="34" charset="0"/>
              <a:buChar char="•"/>
            </a:pPr>
            <a:r>
              <a:rPr lang="en-US" baseline="0" dirty="0"/>
              <a:t>Instant data calculations plus export and storage capabilities</a:t>
            </a:r>
          </a:p>
          <a:p>
            <a:pPr marL="171450" indent="-171450">
              <a:buFont typeface="Arial" panose="020B0604020202020204" pitchFamily="34" charset="0"/>
              <a:buChar char="•"/>
            </a:pPr>
            <a:r>
              <a:rPr lang="en-US" baseline="0" dirty="0"/>
              <a:t>The added freedom to read and record data remotely</a:t>
            </a:r>
          </a:p>
          <a:p>
            <a:pPr marL="171450" indent="-171450">
              <a:buFont typeface="Arial" panose="020B0604020202020204" pitchFamily="34" charset="0"/>
              <a:buChar char="•"/>
            </a:pPr>
            <a:r>
              <a:rPr lang="en-US" baseline="0" dirty="0"/>
              <a:t>An easy method for safeguarding system diagnoses</a:t>
            </a:r>
          </a:p>
          <a:p>
            <a:pPr marL="171450" indent="-171450">
              <a:buFont typeface="Arial" panose="020B0604020202020204" pitchFamily="34" charset="0"/>
              <a:buChar char="•"/>
            </a:pPr>
            <a:r>
              <a:rPr lang="en-US" baseline="0" dirty="0"/>
              <a:t>A great way to save time and increase productivity </a:t>
            </a:r>
            <a:endParaRPr lang="en-US" dirty="0"/>
          </a:p>
        </p:txBody>
      </p:sp>
      <p:sp>
        <p:nvSpPr>
          <p:cNvPr id="4" name="Slide Number Placeholder 3"/>
          <p:cNvSpPr>
            <a:spLocks noGrp="1"/>
          </p:cNvSpPr>
          <p:nvPr>
            <p:ph type="sldNum" sz="quarter" idx="10"/>
          </p:nvPr>
        </p:nvSpPr>
        <p:spPr/>
        <p:txBody>
          <a:bodyPr/>
          <a:lstStyle/>
          <a:p>
            <a:pPr>
              <a:defRPr/>
            </a:pPr>
            <a:fld id="{327D2835-C0BC-489C-B4CD-7759FF5AF66A}" type="slidenum">
              <a:rPr lang="en-US" smtClean="0"/>
              <a:pPr>
                <a:defRPr/>
              </a:pPr>
              <a:t>30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Diagnosing/servicing HVAC/R problems today requires a lot of equipment to be stored in the truck and taken to the job site.  This list highlights only a few of these tools.  </a:t>
            </a:r>
          </a:p>
          <a:p>
            <a:endParaRPr lang="en-US" baseline="0" dirty="0"/>
          </a:p>
          <a:p>
            <a:r>
              <a:rPr lang="en-US" baseline="0" dirty="0"/>
              <a:t>Multiple trips to the truck are often required to bring all of the necessary tools to the job site.  These extra steps use up valuable time and money.</a:t>
            </a:r>
          </a:p>
          <a:p>
            <a:endParaRPr lang="en-US" baseline="0" dirty="0"/>
          </a:p>
        </p:txBody>
      </p:sp>
      <p:sp>
        <p:nvSpPr>
          <p:cNvPr id="4" name="Slide Number Placeholder 3"/>
          <p:cNvSpPr>
            <a:spLocks noGrp="1"/>
          </p:cNvSpPr>
          <p:nvPr>
            <p:ph type="sldNum" sz="quarter" idx="10"/>
          </p:nvPr>
        </p:nvSpPr>
        <p:spPr/>
        <p:txBody>
          <a:bodyPr/>
          <a:lstStyle/>
          <a:p>
            <a:pPr>
              <a:defRPr/>
            </a:pPr>
            <a:fld id="{327D2835-C0BC-489C-B4CD-7759FF5AF66A}" type="slidenum">
              <a:rPr lang="en-US" smtClean="0"/>
              <a:pPr>
                <a:defRPr/>
              </a:pPr>
              <a:t>4</a:t>
            </a:fld>
            <a:endParaRPr lang="en-US" dirty="0"/>
          </a:p>
        </p:txBody>
      </p:sp>
    </p:spTree>
    <p:extLst>
      <p:ext uri="{BB962C8B-B14F-4D97-AF65-F5344CB8AC3E}">
        <p14:creationId xmlns:p14="http://schemas.microsoft.com/office/powerpoint/2010/main" val="2847904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Diagnosing/servicing HVAC/R problems today requires a lot of equipment to be stored in the truck and taken to the job site.  This list highlights only a few of these tools.  </a:t>
            </a:r>
          </a:p>
          <a:p>
            <a:endParaRPr lang="en-US" baseline="0" dirty="0"/>
          </a:p>
          <a:p>
            <a:r>
              <a:rPr lang="en-US" baseline="0" dirty="0"/>
              <a:t>Multiple trips to the truck are often required to bring all of the necessary tools to the job site.  These extra steps use up valuable time and money.</a:t>
            </a:r>
          </a:p>
          <a:p>
            <a:endParaRPr lang="en-US" baseline="0" dirty="0"/>
          </a:p>
        </p:txBody>
      </p:sp>
      <p:sp>
        <p:nvSpPr>
          <p:cNvPr id="4" name="Slide Number Placeholder 3"/>
          <p:cNvSpPr>
            <a:spLocks noGrp="1"/>
          </p:cNvSpPr>
          <p:nvPr>
            <p:ph type="sldNum" sz="quarter" idx="10"/>
          </p:nvPr>
        </p:nvSpPr>
        <p:spPr/>
        <p:txBody>
          <a:bodyPr/>
          <a:lstStyle/>
          <a:p>
            <a:pPr>
              <a:defRPr/>
            </a:pPr>
            <a:fld id="{327D2835-C0BC-489C-B4CD-7759FF5AF66A}" type="slidenum">
              <a:rPr lang="en-US" smtClean="0"/>
              <a:pPr>
                <a:defRPr/>
              </a:pPr>
              <a:t>5</a:t>
            </a:fld>
            <a:endParaRPr lang="en-US" dirty="0"/>
          </a:p>
        </p:txBody>
      </p:sp>
    </p:spTree>
    <p:extLst>
      <p:ext uri="{BB962C8B-B14F-4D97-AF65-F5344CB8AC3E}">
        <p14:creationId xmlns:p14="http://schemas.microsoft.com/office/powerpoint/2010/main" val="3296517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Diagnosing/servicing HVAC/R problems today requires a lot of equipment to be stored in the truck and taken to the job site.  This list highlights only a few of these tools.  </a:t>
            </a:r>
          </a:p>
          <a:p>
            <a:endParaRPr lang="en-US" baseline="0" dirty="0"/>
          </a:p>
          <a:p>
            <a:r>
              <a:rPr lang="en-US" baseline="0" dirty="0"/>
              <a:t>Multiple trips to the truck are often required to bring all of the necessary tools to the job site.  These extra steps use up valuable time and money.</a:t>
            </a:r>
          </a:p>
          <a:p>
            <a:endParaRPr lang="en-US" baseline="0" dirty="0"/>
          </a:p>
        </p:txBody>
      </p:sp>
      <p:sp>
        <p:nvSpPr>
          <p:cNvPr id="4" name="Slide Number Placeholder 3"/>
          <p:cNvSpPr>
            <a:spLocks noGrp="1"/>
          </p:cNvSpPr>
          <p:nvPr>
            <p:ph type="sldNum" sz="quarter" idx="10"/>
          </p:nvPr>
        </p:nvSpPr>
        <p:spPr/>
        <p:txBody>
          <a:bodyPr/>
          <a:lstStyle/>
          <a:p>
            <a:pPr>
              <a:defRPr/>
            </a:pPr>
            <a:fld id="{327D2835-C0BC-489C-B4CD-7759FF5AF66A}" type="slidenum">
              <a:rPr lang="en-US" smtClean="0"/>
              <a:pPr>
                <a:defRPr/>
              </a:pPr>
              <a:t>6</a:t>
            </a:fld>
            <a:endParaRPr lang="en-US" dirty="0"/>
          </a:p>
        </p:txBody>
      </p:sp>
    </p:spTree>
    <p:extLst>
      <p:ext uri="{BB962C8B-B14F-4D97-AF65-F5344CB8AC3E}">
        <p14:creationId xmlns:p14="http://schemas.microsoft.com/office/powerpoint/2010/main" val="1472306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Diagnosing/servicing HVAC/R problems today requires a lot of equipment to be stored in the truck and taken to the job site.  This list highlights only a few of these tools.  </a:t>
            </a:r>
          </a:p>
          <a:p>
            <a:endParaRPr lang="en-US" baseline="0" dirty="0"/>
          </a:p>
          <a:p>
            <a:r>
              <a:rPr lang="en-US" baseline="0" dirty="0"/>
              <a:t>Multiple trips to the truck are often required to bring all of the necessary tools to the job site.  These extra steps use up valuable time and money.</a:t>
            </a:r>
          </a:p>
          <a:p>
            <a:endParaRPr lang="en-US" baseline="0" dirty="0"/>
          </a:p>
        </p:txBody>
      </p:sp>
      <p:sp>
        <p:nvSpPr>
          <p:cNvPr id="4" name="Slide Number Placeholder 3"/>
          <p:cNvSpPr>
            <a:spLocks noGrp="1"/>
          </p:cNvSpPr>
          <p:nvPr>
            <p:ph type="sldNum" sz="quarter" idx="10"/>
          </p:nvPr>
        </p:nvSpPr>
        <p:spPr/>
        <p:txBody>
          <a:bodyPr/>
          <a:lstStyle/>
          <a:p>
            <a:pPr>
              <a:defRPr/>
            </a:pPr>
            <a:fld id="{327D2835-C0BC-489C-B4CD-7759FF5AF66A}" type="slidenum">
              <a:rPr lang="en-US" smtClean="0"/>
              <a:pPr>
                <a:defRPr/>
              </a:pPr>
              <a:t>7</a:t>
            </a:fld>
            <a:endParaRPr lang="en-US" dirty="0"/>
          </a:p>
        </p:txBody>
      </p:sp>
    </p:spTree>
    <p:extLst>
      <p:ext uri="{BB962C8B-B14F-4D97-AF65-F5344CB8AC3E}">
        <p14:creationId xmlns:p14="http://schemas.microsoft.com/office/powerpoint/2010/main" val="3338253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Diagnosing/servicing HVAC/R problems today requires a lot of equipment to be stored in the truck and taken to the job site.  This list highlights only a few of these tools.  </a:t>
            </a:r>
          </a:p>
          <a:p>
            <a:endParaRPr lang="en-US" baseline="0" dirty="0"/>
          </a:p>
          <a:p>
            <a:r>
              <a:rPr lang="en-US" baseline="0" dirty="0"/>
              <a:t>Multiple trips to the truck are often required to bring all of the necessary tools to the job site.  These extra steps use up valuable time and money.</a:t>
            </a:r>
          </a:p>
          <a:p>
            <a:endParaRPr lang="en-US" baseline="0" dirty="0"/>
          </a:p>
        </p:txBody>
      </p:sp>
      <p:sp>
        <p:nvSpPr>
          <p:cNvPr id="4" name="Slide Number Placeholder 3"/>
          <p:cNvSpPr>
            <a:spLocks noGrp="1"/>
          </p:cNvSpPr>
          <p:nvPr>
            <p:ph type="sldNum" sz="quarter" idx="10"/>
          </p:nvPr>
        </p:nvSpPr>
        <p:spPr/>
        <p:txBody>
          <a:bodyPr/>
          <a:lstStyle/>
          <a:p>
            <a:pPr>
              <a:defRPr/>
            </a:pPr>
            <a:fld id="{327D2835-C0BC-489C-B4CD-7759FF5AF66A}" type="slidenum">
              <a:rPr lang="en-US" smtClean="0"/>
              <a:pPr>
                <a:defRPr/>
              </a:pPr>
              <a:t>8</a:t>
            </a:fld>
            <a:endParaRPr lang="en-US" dirty="0"/>
          </a:p>
        </p:txBody>
      </p:sp>
    </p:spTree>
    <p:extLst>
      <p:ext uri="{BB962C8B-B14F-4D97-AF65-F5344CB8AC3E}">
        <p14:creationId xmlns:p14="http://schemas.microsoft.com/office/powerpoint/2010/main" val="2208953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Diagnosing/servicing HVAC/R problems today requires a lot of equipment to be stored in the truck and taken to the job site.  This list highlights only a few of these tools.  </a:t>
            </a:r>
          </a:p>
          <a:p>
            <a:endParaRPr lang="en-US" baseline="0" dirty="0"/>
          </a:p>
          <a:p>
            <a:r>
              <a:rPr lang="en-US" baseline="0" dirty="0"/>
              <a:t>Multiple trips to the truck are often required to bring all of the necessary tools to the job site.  These extra steps use up valuable time and money.</a:t>
            </a:r>
          </a:p>
          <a:p>
            <a:endParaRPr lang="en-US" baseline="0" dirty="0"/>
          </a:p>
        </p:txBody>
      </p:sp>
      <p:sp>
        <p:nvSpPr>
          <p:cNvPr id="4" name="Slide Number Placeholder 3"/>
          <p:cNvSpPr>
            <a:spLocks noGrp="1"/>
          </p:cNvSpPr>
          <p:nvPr>
            <p:ph type="sldNum" sz="quarter" idx="10"/>
          </p:nvPr>
        </p:nvSpPr>
        <p:spPr/>
        <p:txBody>
          <a:bodyPr/>
          <a:lstStyle/>
          <a:p>
            <a:pPr>
              <a:defRPr/>
            </a:pPr>
            <a:fld id="{327D2835-C0BC-489C-B4CD-7759FF5AF66A}" type="slidenum">
              <a:rPr lang="en-US" smtClean="0"/>
              <a:pPr>
                <a:defRPr/>
              </a:pPr>
              <a:t>9</a:t>
            </a:fld>
            <a:endParaRPr lang="en-US" dirty="0"/>
          </a:p>
        </p:txBody>
      </p:sp>
    </p:spTree>
    <p:extLst>
      <p:ext uri="{BB962C8B-B14F-4D97-AF65-F5344CB8AC3E}">
        <p14:creationId xmlns:p14="http://schemas.microsoft.com/office/powerpoint/2010/main" val="3700593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304800"/>
            <a:ext cx="21145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1912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04800"/>
            <a:ext cx="8458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1371600"/>
          </a:xfrm>
        </p:spPr>
        <p:txBody>
          <a:bodyPr/>
          <a:lstStyle/>
          <a:p>
            <a:r>
              <a:rPr lang="en-US"/>
              <a:t>Click to edit Master title style</a:t>
            </a:r>
          </a:p>
        </p:txBody>
      </p:sp>
      <p:sp>
        <p:nvSpPr>
          <p:cNvPr id="3" name="Content Placeholder 2"/>
          <p:cNvSpPr>
            <a:spLocks noGrp="1"/>
          </p:cNvSpPr>
          <p:nvPr>
            <p:ph sz="half" idx="1"/>
          </p:nvPr>
        </p:nvSpPr>
        <p:spPr>
          <a:xfrm>
            <a:off x="457200" y="1676400"/>
            <a:ext cx="40005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676400"/>
            <a:ext cx="40005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810000"/>
            <a:ext cx="40005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1371600"/>
          </a:xfrm>
        </p:spPr>
        <p:txBody>
          <a:bodyPr/>
          <a:lstStyle/>
          <a:p>
            <a:r>
              <a:rPr lang="en-US"/>
              <a:t>Click to edit Master title style</a:t>
            </a:r>
          </a:p>
        </p:txBody>
      </p:sp>
      <p:sp>
        <p:nvSpPr>
          <p:cNvPr id="3" name="Table Placeholder 2"/>
          <p:cNvSpPr>
            <a:spLocks noGrp="1"/>
          </p:cNvSpPr>
          <p:nvPr>
            <p:ph type="tbl" idx="1"/>
          </p:nvPr>
        </p:nvSpPr>
        <p:spPr>
          <a:xfrm>
            <a:off x="457200" y="1676400"/>
            <a:ext cx="8153400" cy="4114800"/>
          </a:xfrm>
        </p:spPr>
        <p:txBody>
          <a:bodyPr/>
          <a:lstStyle/>
          <a:p>
            <a:pPr lvl="0"/>
            <a:endParaRPr lang="en-US" noProof="0"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1371600"/>
          </a:xfrm>
        </p:spPr>
        <p:txBody>
          <a:bodyPr/>
          <a:lstStyle/>
          <a:p>
            <a:r>
              <a:rPr lang="en-US"/>
              <a:t>Click to edit Master title style</a:t>
            </a:r>
          </a:p>
        </p:txBody>
      </p:sp>
      <p:sp>
        <p:nvSpPr>
          <p:cNvPr id="3" name="Text Placeholder 2"/>
          <p:cNvSpPr>
            <a:spLocks noGrp="1"/>
          </p:cNvSpPr>
          <p:nvPr>
            <p:ph type="body" sz="half" idx="1"/>
          </p:nvPr>
        </p:nvSpPr>
        <p:spPr>
          <a:xfrm>
            <a:off x="457200" y="1676400"/>
            <a:ext cx="40005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676400"/>
            <a:ext cx="40005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559550"/>
            <a:ext cx="9144000" cy="304800"/>
          </a:xfrm>
          <a:prstGeom prst="rect">
            <a:avLst/>
          </a:prstGeom>
          <a:solidFill>
            <a:srgbClr val="FFB91D"/>
          </a:solidFill>
          <a:ln w="9525">
            <a:no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a typeface="+mn-ea"/>
              <a:cs typeface="+mn-cs"/>
            </a:endParaRPr>
          </a:p>
        </p:txBody>
      </p:sp>
      <p:sp>
        <p:nvSpPr>
          <p:cNvPr id="5" name="Text Box 8"/>
          <p:cNvSpPr txBox="1">
            <a:spLocks noChangeArrowheads="1"/>
          </p:cNvSpPr>
          <p:nvPr/>
        </p:nvSpPr>
        <p:spPr bwMode="auto">
          <a:xfrm>
            <a:off x="-138113" y="4191000"/>
            <a:ext cx="5486401" cy="457200"/>
          </a:xfrm>
          <a:prstGeom prst="rect">
            <a:avLst/>
          </a:prstGeom>
          <a:noFill/>
          <a:ln>
            <a:noFill/>
          </a:ln>
        </p:spPr>
        <p:txBody>
          <a:bodyPr>
            <a:spAutoFit/>
          </a:bodyPr>
          <a:lstStyle>
            <a:lvl1pPr eaLnBrk="0" hangingPunct="0">
              <a:defRPr sz="4400" b="1" i="1">
                <a:solidFill>
                  <a:schemeClr val="tx2"/>
                </a:solidFill>
                <a:latin typeface="Arial" charset="0"/>
                <a:ea typeface="ＭＳ Ｐゴシック" charset="0"/>
                <a:cs typeface="ＭＳ Ｐゴシック" charset="0"/>
              </a:defRPr>
            </a:lvl1pPr>
            <a:lvl2pPr marL="742950" indent="-285750" eaLnBrk="0" hangingPunct="0">
              <a:defRPr sz="4400" b="1" i="1">
                <a:solidFill>
                  <a:schemeClr val="tx2"/>
                </a:solidFill>
                <a:latin typeface="Arial" charset="0"/>
                <a:ea typeface="ＭＳ Ｐゴシック" charset="0"/>
              </a:defRPr>
            </a:lvl2pPr>
            <a:lvl3pPr marL="1143000" indent="-228600" eaLnBrk="0" hangingPunct="0">
              <a:defRPr sz="4400" b="1" i="1">
                <a:solidFill>
                  <a:schemeClr val="tx2"/>
                </a:solidFill>
                <a:latin typeface="Arial" charset="0"/>
                <a:ea typeface="ＭＳ Ｐゴシック" charset="0"/>
              </a:defRPr>
            </a:lvl3pPr>
            <a:lvl4pPr marL="1600200" indent="-228600" eaLnBrk="0" hangingPunct="0">
              <a:defRPr sz="4400" b="1" i="1">
                <a:solidFill>
                  <a:schemeClr val="tx2"/>
                </a:solidFill>
                <a:latin typeface="Arial" charset="0"/>
                <a:ea typeface="ＭＳ Ｐゴシック" charset="0"/>
              </a:defRPr>
            </a:lvl4pPr>
            <a:lvl5pPr marL="2057400" indent="-228600" eaLnBrk="0" hangingPunct="0">
              <a:defRPr sz="4400" b="1" i="1">
                <a:solidFill>
                  <a:schemeClr val="tx2"/>
                </a:solidFill>
                <a:latin typeface="Arial" charset="0"/>
                <a:ea typeface="ＭＳ Ｐゴシック" charset="0"/>
              </a:defRPr>
            </a:lvl5pPr>
            <a:lvl6pPr marL="2514600" indent="-228600" eaLnBrk="0" fontAlgn="base" hangingPunct="0">
              <a:spcBef>
                <a:spcPct val="0"/>
              </a:spcBef>
              <a:spcAft>
                <a:spcPct val="0"/>
              </a:spcAft>
              <a:defRPr sz="4400" b="1" i="1">
                <a:solidFill>
                  <a:schemeClr val="tx2"/>
                </a:solidFill>
                <a:latin typeface="Arial" charset="0"/>
                <a:ea typeface="ＭＳ Ｐゴシック" charset="0"/>
              </a:defRPr>
            </a:lvl6pPr>
            <a:lvl7pPr marL="2971800" indent="-228600" eaLnBrk="0" fontAlgn="base" hangingPunct="0">
              <a:spcBef>
                <a:spcPct val="0"/>
              </a:spcBef>
              <a:spcAft>
                <a:spcPct val="0"/>
              </a:spcAft>
              <a:defRPr sz="4400" b="1" i="1">
                <a:solidFill>
                  <a:schemeClr val="tx2"/>
                </a:solidFill>
                <a:latin typeface="Arial" charset="0"/>
                <a:ea typeface="ＭＳ Ｐゴシック" charset="0"/>
              </a:defRPr>
            </a:lvl7pPr>
            <a:lvl8pPr marL="3429000" indent="-228600" eaLnBrk="0" fontAlgn="base" hangingPunct="0">
              <a:spcBef>
                <a:spcPct val="0"/>
              </a:spcBef>
              <a:spcAft>
                <a:spcPct val="0"/>
              </a:spcAft>
              <a:defRPr sz="4400" b="1" i="1">
                <a:solidFill>
                  <a:schemeClr val="tx2"/>
                </a:solidFill>
                <a:latin typeface="Arial" charset="0"/>
                <a:ea typeface="ＭＳ Ｐゴシック" charset="0"/>
              </a:defRPr>
            </a:lvl8pPr>
            <a:lvl9pPr marL="3886200" indent="-228600" eaLnBrk="0" fontAlgn="base" hangingPunct="0">
              <a:spcBef>
                <a:spcPct val="0"/>
              </a:spcBef>
              <a:spcAft>
                <a:spcPct val="0"/>
              </a:spcAft>
              <a:defRPr sz="4400" b="1" i="1">
                <a:solidFill>
                  <a:schemeClr val="tx2"/>
                </a:solidFill>
                <a:latin typeface="Arial" charset="0"/>
                <a:ea typeface="ＭＳ Ｐゴシック" charset="0"/>
              </a:defRPr>
            </a:lvl9pPr>
          </a:lstStyle>
          <a:p>
            <a:pPr>
              <a:spcBef>
                <a:spcPct val="50000"/>
              </a:spcBef>
              <a:defRPr/>
            </a:pPr>
            <a:endParaRPr lang="en-US" sz="2400" b="0" i="0" dirty="0">
              <a:solidFill>
                <a:schemeClr val="tx1"/>
              </a:solidFill>
              <a:latin typeface="Times" charset="0"/>
            </a:endParaRPr>
          </a:p>
        </p:txBody>
      </p:sp>
      <p:sp>
        <p:nvSpPr>
          <p:cNvPr id="94210" name="Rectangle 2"/>
          <p:cNvSpPr>
            <a:spLocks noGrp="1" noChangeArrowheads="1"/>
          </p:cNvSpPr>
          <p:nvPr>
            <p:ph type="subTitle" idx="1"/>
          </p:nvPr>
        </p:nvSpPr>
        <p:spPr>
          <a:xfrm>
            <a:off x="457200" y="1676400"/>
            <a:ext cx="8458200" cy="1143000"/>
          </a:xfrm>
        </p:spPr>
        <p:txBody>
          <a:bodyPr/>
          <a:lstStyle>
            <a:lvl1pPr marL="0" indent="0">
              <a:buFont typeface="Times" pitchFamily="18" charset="0"/>
              <a:buNone/>
              <a:defRPr sz="2800" b="1"/>
            </a:lvl1pPr>
          </a:lstStyle>
          <a:p>
            <a:r>
              <a:rPr lang="en-US"/>
              <a:t>Click to edit Master subtitle style</a:t>
            </a:r>
          </a:p>
        </p:txBody>
      </p:sp>
      <p:sp>
        <p:nvSpPr>
          <p:cNvPr id="94215" name="Rectangle 7"/>
          <p:cNvSpPr>
            <a:spLocks noGrp="1" noChangeArrowheads="1"/>
          </p:cNvSpPr>
          <p:nvPr>
            <p:ph type="ctrTitle" sz="quarter"/>
          </p:nvPr>
        </p:nvSpPr>
        <p:spPr>
          <a:xfrm>
            <a:off x="457200" y="228600"/>
            <a:ext cx="7490542" cy="1295400"/>
          </a:xfrm>
        </p:spPr>
        <p:txBody>
          <a:bodyPr/>
          <a:lstStyle>
            <a:lvl1pPr>
              <a:defRPr>
                <a:solidFill>
                  <a:schemeClr val="bg1"/>
                </a:solidFill>
              </a:defRPr>
            </a:lvl1pPr>
          </a:lstStyle>
          <a:p>
            <a:r>
              <a:rPr lang="en-US"/>
              <a:t>Click to edit Master title style</a:t>
            </a:r>
          </a:p>
        </p:txBody>
      </p:sp>
      <p:sp>
        <p:nvSpPr>
          <p:cNvPr id="6" name="Rectangle 9"/>
          <p:cNvSpPr>
            <a:spLocks noGrp="1" noChangeArrowheads="1"/>
          </p:cNvSpPr>
          <p:nvPr>
            <p:ph type="ftr" sz="quarter" idx="10"/>
          </p:nvPr>
        </p:nvSpPr>
        <p:spPr bwMode="auto">
          <a:xfrm>
            <a:off x="463550" y="4205288"/>
            <a:ext cx="4108450" cy="134143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600" b="0" i="0">
                <a:solidFill>
                  <a:schemeClr val="tx1"/>
                </a:solidFill>
                <a:effectLst/>
                <a:latin typeface="Arial" charset="0"/>
                <a:ea typeface="+mn-ea"/>
                <a:cs typeface="+mn-cs"/>
              </a:defRPr>
            </a:lvl1pPr>
          </a:lstStyle>
          <a:p>
            <a:pPr>
              <a:defRPr/>
            </a:pPr>
            <a:endParaRPr lang="en-US" dirty="0"/>
          </a:p>
        </p:txBody>
      </p:sp>
    </p:spTree>
    <p:extLst>
      <p:ext uri="{BB962C8B-B14F-4D97-AF65-F5344CB8AC3E}">
        <p14:creationId xmlns:p14="http://schemas.microsoft.com/office/powerpoint/2010/main" val="239911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7334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23908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6400"/>
            <a:ext cx="4000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676400"/>
            <a:ext cx="4000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5974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4294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72976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6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47178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45494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01907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304800"/>
            <a:ext cx="21145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1912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6689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1371600"/>
          </a:xfrm>
        </p:spPr>
        <p:txBody>
          <a:bodyPr/>
          <a:lstStyle/>
          <a:p>
            <a:r>
              <a:rPr lang="en-US"/>
              <a:t>Click to edit Master title style</a:t>
            </a:r>
          </a:p>
        </p:txBody>
      </p:sp>
      <p:sp>
        <p:nvSpPr>
          <p:cNvPr id="3" name="Text Placeholder 2"/>
          <p:cNvSpPr>
            <a:spLocks noGrp="1"/>
          </p:cNvSpPr>
          <p:nvPr>
            <p:ph type="body" sz="half" idx="1"/>
          </p:nvPr>
        </p:nvSpPr>
        <p:spPr>
          <a:xfrm>
            <a:off x="457200" y="1676400"/>
            <a:ext cx="40005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676400"/>
            <a:ext cx="40005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65832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04800"/>
            <a:ext cx="8458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4423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1371600"/>
          </a:xfrm>
        </p:spPr>
        <p:txBody>
          <a:bodyPr/>
          <a:lstStyle/>
          <a:p>
            <a:r>
              <a:rPr lang="en-US"/>
              <a:t>Click to edit Master title style</a:t>
            </a:r>
          </a:p>
        </p:txBody>
      </p:sp>
      <p:sp>
        <p:nvSpPr>
          <p:cNvPr id="3" name="Table Placeholder 2"/>
          <p:cNvSpPr>
            <a:spLocks noGrp="1"/>
          </p:cNvSpPr>
          <p:nvPr>
            <p:ph type="tbl" idx="1"/>
          </p:nvPr>
        </p:nvSpPr>
        <p:spPr>
          <a:xfrm>
            <a:off x="457200" y="1676400"/>
            <a:ext cx="8153400" cy="4114800"/>
          </a:xfrm>
        </p:spPr>
        <p:txBody>
          <a:bodyPr/>
          <a:lstStyle/>
          <a:p>
            <a:pPr lvl="0"/>
            <a:endParaRPr lang="en-US" noProof="0" dirty="0"/>
          </a:p>
        </p:txBody>
      </p:sp>
    </p:spTree>
    <p:extLst>
      <p:ext uri="{BB962C8B-B14F-4D97-AF65-F5344CB8AC3E}">
        <p14:creationId xmlns:p14="http://schemas.microsoft.com/office/powerpoint/2010/main" val="389011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1371600"/>
          </a:xfrm>
        </p:spPr>
        <p:txBody>
          <a:bodyPr/>
          <a:lstStyle/>
          <a:p>
            <a:r>
              <a:rPr lang="en-US"/>
              <a:t>Click to edit Master title style</a:t>
            </a:r>
          </a:p>
        </p:txBody>
      </p:sp>
      <p:sp>
        <p:nvSpPr>
          <p:cNvPr id="3" name="SmartArt Placeholder 2"/>
          <p:cNvSpPr>
            <a:spLocks noGrp="1"/>
          </p:cNvSpPr>
          <p:nvPr>
            <p:ph type="dgm" idx="1"/>
          </p:nvPr>
        </p:nvSpPr>
        <p:spPr>
          <a:xfrm>
            <a:off x="457200" y="1676400"/>
            <a:ext cx="8153400" cy="4114800"/>
          </a:xfrm>
        </p:spPr>
        <p:txBody>
          <a:bodyPr/>
          <a:lstStyle/>
          <a:p>
            <a:pPr lvl="0"/>
            <a:endParaRPr lang="en-US" noProof="0" dirty="0"/>
          </a:p>
        </p:txBody>
      </p:sp>
    </p:spTree>
    <p:extLst>
      <p:ext uri="{BB962C8B-B14F-4D97-AF65-F5344CB8AC3E}">
        <p14:creationId xmlns:p14="http://schemas.microsoft.com/office/powerpoint/2010/main" val="1623659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0" name="Rectangle 2"/>
          <p:cNvSpPr>
            <a:spLocks noChangeArrowheads="1"/>
          </p:cNvSpPr>
          <p:nvPr userDrawn="1"/>
        </p:nvSpPr>
        <p:spPr bwMode="auto">
          <a:xfrm>
            <a:off x="0" y="0"/>
            <a:ext cx="9144000" cy="1339200"/>
          </a:xfrm>
          <a:prstGeom prst="rect">
            <a:avLst/>
          </a:prstGeom>
          <a:gradFill flip="none" rotWithShape="1">
            <a:gsLst>
              <a:gs pos="54000">
                <a:srgbClr val="0067B8"/>
              </a:gs>
              <a:gs pos="100000">
                <a:schemeClr val="accent1">
                  <a:lumMod val="60000"/>
                  <a:lumOff val="40000"/>
                </a:schemeClr>
              </a:gs>
            </a:gsLst>
            <a:lin ang="16200000" scaled="0"/>
            <a:tileRect/>
          </a:gradFill>
          <a:ln w="9525">
            <a:noFill/>
            <a:miter lim="800000"/>
            <a:headEnd/>
            <a:tailEnd/>
          </a:ln>
          <a:effectLst>
            <a:outerShdw blurRad="63500" dist="38099" dir="2700000" algn="ctr" rotWithShape="0">
              <a:schemeClr val="bg2">
                <a:alpha val="74998"/>
              </a:schemeClr>
            </a:outerShdw>
            <a:reflection blurRad="6350" stA="52000" endA="300" endPos="35000" dir="5400000" sy="-100000" algn="bl" rotWithShape="0"/>
          </a:effectLst>
        </p:spPr>
        <p:txBody>
          <a:bodyPr wrap="none" anchor="ctr"/>
          <a:lstStyle/>
          <a:p>
            <a:endParaRPr lang="en-US" dirty="0"/>
          </a:p>
        </p:txBody>
      </p:sp>
      <p:sp>
        <p:nvSpPr>
          <p:cNvPr id="22" name="Rectangle 10"/>
          <p:cNvSpPr>
            <a:spLocks noChangeArrowheads="1"/>
          </p:cNvSpPr>
          <p:nvPr userDrawn="1"/>
        </p:nvSpPr>
        <p:spPr bwMode="auto">
          <a:xfrm>
            <a:off x="0" y="6553200"/>
            <a:ext cx="9144000" cy="311150"/>
          </a:xfrm>
          <a:prstGeom prst="rect">
            <a:avLst/>
          </a:prstGeom>
          <a:solidFill>
            <a:srgbClr val="FFB91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pic>
        <p:nvPicPr>
          <p:cNvPr id="23" name="Picture 1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6096000"/>
            <a:ext cx="3395663" cy="169862"/>
          </a:xfrm>
          <a:prstGeom prst="rect">
            <a:avLst/>
          </a:prstGeom>
          <a:noFill/>
          <a:extLst>
            <a:ext uri="{909E8E84-426E-40DD-AFC4-6F175D3DCCD1}">
              <a14:hiddenFill xmlns:a14="http://schemas.microsoft.com/office/drawing/2010/main">
                <a:solidFill>
                  <a:srgbClr val="FFFFFF"/>
                </a:solidFill>
              </a14:hiddenFill>
            </a:ext>
          </a:extLst>
        </p:spPr>
      </p:pic>
      <p:sp>
        <p:nvSpPr>
          <p:cNvPr id="27" name="Isosceles Triangle 26"/>
          <p:cNvSpPr/>
          <p:nvPr userDrawn="1"/>
        </p:nvSpPr>
        <p:spPr>
          <a:xfrm rot="16200000">
            <a:off x="3899859" y="-3904941"/>
            <a:ext cx="1344280" cy="9144001"/>
          </a:xfrm>
          <a:prstGeom prst="triangle">
            <a:avLst>
              <a:gd name="adj" fmla="val 100000"/>
            </a:avLst>
          </a:prstGeom>
          <a:gradFill flip="none" rotWithShape="1">
            <a:gsLst>
              <a:gs pos="100000">
                <a:schemeClr val="tx2">
                  <a:lumMod val="20000"/>
                  <a:lumOff val="80000"/>
                  <a:alpha val="72000"/>
                </a:schemeClr>
              </a:gs>
              <a:gs pos="22000">
                <a:srgbClr val="0067B8"/>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80381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9144000" cy="1046476"/>
          </a:xfrm>
          <a:prstGeom prst="rect">
            <a:avLst/>
          </a:prstGeom>
          <a:gradFill flip="none" rotWithShape="1">
            <a:gsLst>
              <a:gs pos="54000">
                <a:srgbClr val="0067B8"/>
              </a:gs>
              <a:gs pos="100000">
                <a:schemeClr val="accent1">
                  <a:lumMod val="60000"/>
                  <a:lumOff val="40000"/>
                </a:schemeClr>
              </a:gs>
            </a:gsLst>
            <a:lin ang="16200000" scaled="0"/>
            <a:tileRect/>
          </a:gradFill>
          <a:ln w="9525">
            <a:noFill/>
            <a:miter lim="800000"/>
            <a:headEnd/>
            <a:tailEnd/>
          </a:ln>
          <a:effectLst>
            <a:outerShdw blurRad="63500" dist="38099" dir="2700000" algn="ctr" rotWithShape="0">
              <a:schemeClr val="bg2">
                <a:alpha val="74998"/>
              </a:schemeClr>
            </a:outerShdw>
            <a:reflection blurRad="6350" stA="52000" endA="300" endPos="35000" dir="5400000" sy="-100000" algn="bl" rotWithShape="0"/>
          </a:effectLst>
        </p:spPr>
        <p:txBody>
          <a:bodyPr wrap="none" anchor="ctr"/>
          <a:lstStyle/>
          <a:p>
            <a:endParaRPr lang="en-US" dirty="0"/>
          </a:p>
        </p:txBody>
      </p:sp>
      <p:sp>
        <p:nvSpPr>
          <p:cNvPr id="7" name="Rectangle 6"/>
          <p:cNvSpPr>
            <a:spLocks noChangeArrowheads="1"/>
          </p:cNvSpPr>
          <p:nvPr userDrawn="1"/>
        </p:nvSpPr>
        <p:spPr bwMode="auto">
          <a:xfrm>
            <a:off x="0" y="6553200"/>
            <a:ext cx="9144000" cy="311150"/>
          </a:xfrm>
          <a:prstGeom prst="rect">
            <a:avLst/>
          </a:prstGeom>
          <a:solidFill>
            <a:srgbClr val="FFB91C"/>
          </a:solidFill>
          <a:ln>
            <a:noFill/>
          </a:ln>
          <a:effectLst/>
        </p:spPr>
        <p:txBody>
          <a:bodyPr wrap="none" anchor="ctr"/>
          <a:lstStyle/>
          <a:p>
            <a:endParaRPr lang="en-US" dirty="0"/>
          </a:p>
        </p:txBody>
      </p:sp>
      <p:sp>
        <p:nvSpPr>
          <p:cNvPr id="9" name="Isosceles Triangle 8"/>
          <p:cNvSpPr/>
          <p:nvPr userDrawn="1"/>
        </p:nvSpPr>
        <p:spPr>
          <a:xfrm rot="16200000">
            <a:off x="4046222" y="-4051304"/>
            <a:ext cx="1051557" cy="9144002"/>
          </a:xfrm>
          <a:prstGeom prst="triangle">
            <a:avLst>
              <a:gd name="adj" fmla="val 100000"/>
            </a:avLst>
          </a:prstGeom>
          <a:gradFill flip="none" rotWithShape="1">
            <a:gsLst>
              <a:gs pos="100000">
                <a:schemeClr val="tx2">
                  <a:lumMod val="20000"/>
                  <a:lumOff val="80000"/>
                  <a:alpha val="72000"/>
                </a:schemeClr>
              </a:gs>
              <a:gs pos="22000">
                <a:srgbClr val="0067B8"/>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ontent Placeholder 2"/>
          <p:cNvSpPr>
            <a:spLocks noGrp="1"/>
          </p:cNvSpPr>
          <p:nvPr>
            <p:ph idx="1"/>
          </p:nvPr>
        </p:nvSpPr>
        <p:spPr>
          <a:xfrm>
            <a:off x="457200" y="1600200"/>
            <a:ext cx="8229600" cy="4525963"/>
          </a:xfrm>
          <a:prstGeom prst="rect">
            <a:avLst/>
          </a:prstGeom>
        </p:spPr>
        <p:txBody>
          <a:bodyPr>
            <a:normAutofit/>
          </a:bodyPr>
          <a:lstStyle>
            <a:lvl1pPr marL="342900" indent="-342900">
              <a:buSzPct val="75000"/>
              <a:buFont typeface="Arial"/>
              <a:buChar char="•"/>
              <a:defRPr sz="2000">
                <a:solidFill>
                  <a:srgbClr val="0070C0"/>
                </a:solidFill>
                <a:latin typeface="Arial"/>
                <a:cs typeface="Arial"/>
              </a:defRPr>
            </a:lvl1pPr>
            <a:lvl2pPr marL="457200" indent="-236538">
              <a:buSzPct val="75000"/>
              <a:buFont typeface="Arial"/>
              <a:buChar char="•"/>
              <a:defRPr sz="1800">
                <a:solidFill>
                  <a:srgbClr val="0070C0"/>
                </a:solidFill>
                <a:latin typeface="Arial"/>
                <a:cs typeface="Arial"/>
              </a:defRPr>
            </a:lvl2pPr>
            <a:lvl3pPr marL="804863" indent="-228600">
              <a:buSzPct val="75000"/>
              <a:buFont typeface="Arial"/>
              <a:buChar char="•"/>
              <a:defRPr sz="1600">
                <a:solidFill>
                  <a:srgbClr val="0070C0"/>
                </a:solidFill>
                <a:latin typeface="Arial"/>
                <a:cs typeface="Arial"/>
              </a:defRPr>
            </a:lvl3pPr>
            <a:lvl4pPr marL="1143000" indent="-228600">
              <a:buSzPct val="75000"/>
              <a:buFont typeface="Arial"/>
              <a:buChar char="•"/>
              <a:defRPr sz="1400">
                <a:solidFill>
                  <a:srgbClr val="0070C0"/>
                </a:solidFill>
                <a:latin typeface="Arial"/>
                <a:cs typeface="Arial"/>
              </a:defRPr>
            </a:lvl4pPr>
            <a:lvl5pPr marL="1490663" indent="-228600">
              <a:buSzPct val="75000"/>
              <a:buFont typeface="Arial"/>
              <a:buChar char="•"/>
              <a:defRPr sz="1400">
                <a:solidFill>
                  <a:srgbClr val="0070C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p:cNvSpPr>
            <a:spLocks noGrp="1"/>
          </p:cNvSpPr>
          <p:nvPr>
            <p:ph type="ctrTitle"/>
          </p:nvPr>
        </p:nvSpPr>
        <p:spPr>
          <a:xfrm>
            <a:off x="304800" y="215900"/>
            <a:ext cx="7772400" cy="914400"/>
          </a:xfrm>
          <a:prstGeom prst="rect">
            <a:avLst/>
          </a:prstGeom>
        </p:spPr>
        <p:txBody>
          <a:bodyPr anchor="t"/>
          <a:lstStyle>
            <a:lvl1pPr algn="l">
              <a:defRPr sz="3600" b="1" i="0">
                <a:solidFill>
                  <a:schemeClr val="bg1"/>
                </a:solidFill>
                <a:latin typeface="Arial"/>
                <a:cs typeface="Arial"/>
              </a:defRPr>
            </a:lvl1pPr>
          </a:lstStyle>
          <a:p>
            <a:r>
              <a:rPr lang="en-US" dirty="0"/>
              <a:t>Click to edit Master title style</a:t>
            </a:r>
          </a:p>
        </p:txBody>
      </p:sp>
      <p:pic>
        <p:nvPicPr>
          <p:cNvPr id="17" name="Picture 16" descr="parker_sporlancolor.g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437" y="6063598"/>
            <a:ext cx="1278580" cy="275862"/>
          </a:xfrm>
          <a:prstGeom prst="rect">
            <a:avLst/>
          </a:prstGeom>
        </p:spPr>
      </p:pic>
    </p:spTree>
    <p:extLst>
      <p:ext uri="{BB962C8B-B14F-4D97-AF65-F5344CB8AC3E}">
        <p14:creationId xmlns:p14="http://schemas.microsoft.com/office/powerpoint/2010/main" val="40028210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6425" cy="914400"/>
          </a:xfrm>
        </p:spPr>
        <p:txBody>
          <a:bodyPr anchor="ctr" anchorCtr="0"/>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457200" y="914400"/>
            <a:ext cx="8226425" cy="4751389"/>
          </a:xfrm>
          <a:noFill/>
        </p:spPr>
        <p:txBody>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1400"/>
            </a:lvl1pPr>
          </a:lstStyle>
          <a:p>
            <a:fld id="{A8AA64D8-CE9F-46AA-8373-8455F36357F0}" type="slidenum">
              <a:rPr lang="en-US" smtClean="0"/>
              <a:pPr/>
              <a:t>‹#›</a:t>
            </a:fld>
            <a:endParaRPr lang="en-US" dirty="0"/>
          </a:p>
        </p:txBody>
      </p:sp>
      <p:sp>
        <p:nvSpPr>
          <p:cNvPr id="5" name="Footer Placeholder 4"/>
          <p:cNvSpPr>
            <a:spLocks noGrp="1"/>
          </p:cNvSpPr>
          <p:nvPr>
            <p:ph type="ftr" sz="quarter" idx="11"/>
          </p:nvPr>
        </p:nvSpPr>
        <p:spPr>
          <a:xfrm>
            <a:off x="912813" y="6122988"/>
            <a:ext cx="5484812" cy="338137"/>
          </a:xfrm>
          <a:prstGeom prst="rect">
            <a:avLst/>
          </a:prstGeom>
        </p:spPr>
        <p:txBody>
          <a:bodyPr/>
          <a:lstStyle>
            <a:lvl1pPr>
              <a:defRPr sz="1400"/>
            </a:lvl1pPr>
          </a:lstStyle>
          <a:p>
            <a:r>
              <a:rPr lang="en-US" dirty="0"/>
              <a:t>XXX</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6400"/>
            <a:ext cx="4000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676400"/>
            <a:ext cx="4000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2.emf"/><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6082" name="Rectangle 2"/>
          <p:cNvSpPr>
            <a:spLocks noChangeArrowheads="1"/>
          </p:cNvSpPr>
          <p:nvPr/>
        </p:nvSpPr>
        <p:spPr bwMode="auto">
          <a:xfrm>
            <a:off x="8772525" y="34925"/>
            <a:ext cx="184150" cy="457200"/>
          </a:xfrm>
          <a:prstGeom prst="rect">
            <a:avLst/>
          </a:prstGeom>
          <a:noFill/>
          <a:ln w="9525">
            <a:noFill/>
            <a:miter lim="800000"/>
            <a:headEnd/>
            <a:tailEnd/>
          </a:ln>
          <a:effectLst/>
        </p:spPr>
        <p:txBody>
          <a:bodyPr wrap="none">
            <a:spAutoFit/>
          </a:bodyPr>
          <a:lstStyle/>
          <a:p>
            <a:pPr eaLnBrk="0" hangingPunct="0">
              <a:defRPr/>
            </a:pPr>
            <a:endParaRPr lang="en-US" sz="2400" b="0" i="0" dirty="0">
              <a:solidFill>
                <a:schemeClr val="tx1"/>
              </a:solidFill>
              <a:latin typeface="Times" pitchFamily="18" charset="0"/>
            </a:endParaRPr>
          </a:p>
        </p:txBody>
      </p:sp>
      <p:sp>
        <p:nvSpPr>
          <p:cNvPr id="686083" name="Rectangle 3"/>
          <p:cNvSpPr>
            <a:spLocks noChangeArrowheads="1"/>
          </p:cNvSpPr>
          <p:nvPr/>
        </p:nvSpPr>
        <p:spPr bwMode="auto">
          <a:xfrm>
            <a:off x="0" y="6553200"/>
            <a:ext cx="9144000" cy="304800"/>
          </a:xfrm>
          <a:prstGeom prst="rect">
            <a:avLst/>
          </a:prstGeom>
          <a:solidFill>
            <a:srgbClr val="FFB91D"/>
          </a:solidFill>
          <a:ln w="9525">
            <a:no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686084" name="Rectangle 4"/>
          <p:cNvSpPr>
            <a:spLocks noGrp="1" noChangeArrowheads="1"/>
          </p:cNvSpPr>
          <p:nvPr>
            <p:ph type="title"/>
          </p:nvPr>
        </p:nvSpPr>
        <p:spPr bwMode="auto">
          <a:xfrm>
            <a:off x="457200" y="304800"/>
            <a:ext cx="8458200" cy="137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5605" name="Rectangle 5"/>
          <p:cNvSpPr>
            <a:spLocks noGrp="1" noChangeArrowheads="1"/>
          </p:cNvSpPr>
          <p:nvPr>
            <p:ph type="body" idx="1"/>
          </p:nvPr>
        </p:nvSpPr>
        <p:spPr bwMode="auto">
          <a:xfrm>
            <a:off x="457200" y="1676400"/>
            <a:ext cx="8153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5606" name="Picture 7"/>
          <p:cNvPicPr>
            <a:picLocks noChangeAspect="1" noChangeArrowheads="1"/>
          </p:cNvPicPr>
          <p:nvPr/>
        </p:nvPicPr>
        <p:blipFill>
          <a:blip r:embed="rId17" cstate="print"/>
          <a:srcRect/>
          <a:stretch>
            <a:fillRect/>
          </a:stretch>
        </p:blipFill>
        <p:spPr bwMode="auto">
          <a:xfrm>
            <a:off x="8131175" y="6194425"/>
            <a:ext cx="776288" cy="2905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9" r:id="rId1"/>
    <p:sldLayoutId id="2147483668" r:id="rId2"/>
    <p:sldLayoutId id="2147483667" r:id="rId3"/>
    <p:sldLayoutId id="2147483666" r:id="rId4"/>
    <p:sldLayoutId id="2147483665" r:id="rId5"/>
    <p:sldLayoutId id="2147483664" r:id="rId6"/>
    <p:sldLayoutId id="2147483663" r:id="rId7"/>
    <p:sldLayoutId id="2147483662" r:id="rId8"/>
    <p:sldLayoutId id="2147483661" r:id="rId9"/>
    <p:sldLayoutId id="2147483660" r:id="rId10"/>
    <p:sldLayoutId id="2147483659" r:id="rId11"/>
    <p:sldLayoutId id="2147483658" r:id="rId12"/>
    <p:sldLayoutId id="2147483657" r:id="rId13"/>
    <p:sldLayoutId id="2147483656" r:id="rId14"/>
    <p:sldLayoutId id="2147483655" r:id="rId15"/>
  </p:sldLayoutIdLst>
  <p:transition/>
  <p:hf hdr="0" ftr="0" dt="0"/>
  <p:txStyles>
    <p:titleStyle>
      <a:lvl1pPr algn="l" rtl="0" eaLnBrk="0" fontAlgn="base" hangingPunct="0">
        <a:spcBef>
          <a:spcPct val="0"/>
        </a:spcBef>
        <a:spcAft>
          <a:spcPct val="0"/>
        </a:spcAft>
        <a:defRPr sz="4400" b="1" i="1">
          <a:solidFill>
            <a:srgbClr val="0E004A"/>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b="1" i="1">
          <a:solidFill>
            <a:srgbClr val="0E004A"/>
          </a:solidFill>
          <a:effectLst>
            <a:outerShdw blurRad="38100" dist="38100" dir="2700000" algn="tl">
              <a:srgbClr val="C0C0C0"/>
            </a:outerShdw>
          </a:effectLst>
          <a:latin typeface="Arial Narrow" pitchFamily="34" charset="0"/>
        </a:defRPr>
      </a:lvl2pPr>
      <a:lvl3pPr algn="l" rtl="0" eaLnBrk="0" fontAlgn="base" hangingPunct="0">
        <a:spcBef>
          <a:spcPct val="0"/>
        </a:spcBef>
        <a:spcAft>
          <a:spcPct val="0"/>
        </a:spcAft>
        <a:defRPr sz="4400" b="1" i="1">
          <a:solidFill>
            <a:srgbClr val="0E004A"/>
          </a:solidFill>
          <a:effectLst>
            <a:outerShdw blurRad="38100" dist="38100" dir="2700000" algn="tl">
              <a:srgbClr val="C0C0C0"/>
            </a:outerShdw>
          </a:effectLst>
          <a:latin typeface="Arial Narrow" pitchFamily="34" charset="0"/>
        </a:defRPr>
      </a:lvl3pPr>
      <a:lvl4pPr algn="l" rtl="0" eaLnBrk="0" fontAlgn="base" hangingPunct="0">
        <a:spcBef>
          <a:spcPct val="0"/>
        </a:spcBef>
        <a:spcAft>
          <a:spcPct val="0"/>
        </a:spcAft>
        <a:defRPr sz="4400" b="1" i="1">
          <a:solidFill>
            <a:srgbClr val="0E004A"/>
          </a:solidFill>
          <a:effectLst>
            <a:outerShdw blurRad="38100" dist="38100" dir="2700000" algn="tl">
              <a:srgbClr val="C0C0C0"/>
            </a:outerShdw>
          </a:effectLst>
          <a:latin typeface="Arial Narrow" pitchFamily="34" charset="0"/>
        </a:defRPr>
      </a:lvl4pPr>
      <a:lvl5pPr algn="l" rtl="0" eaLnBrk="0" fontAlgn="base" hangingPunct="0">
        <a:spcBef>
          <a:spcPct val="0"/>
        </a:spcBef>
        <a:spcAft>
          <a:spcPct val="0"/>
        </a:spcAft>
        <a:defRPr sz="4400" b="1" i="1">
          <a:solidFill>
            <a:srgbClr val="0E004A"/>
          </a:solidFill>
          <a:effectLst>
            <a:outerShdw blurRad="38100" dist="38100" dir="2700000" algn="tl">
              <a:srgbClr val="C0C0C0"/>
            </a:outerShdw>
          </a:effectLst>
          <a:latin typeface="Arial Narrow" pitchFamily="34" charset="0"/>
        </a:defRPr>
      </a:lvl5pPr>
      <a:lvl6pPr marL="457200" algn="l" rtl="0" fontAlgn="base">
        <a:spcBef>
          <a:spcPct val="0"/>
        </a:spcBef>
        <a:spcAft>
          <a:spcPct val="0"/>
        </a:spcAft>
        <a:defRPr sz="4400" b="1" i="1">
          <a:solidFill>
            <a:srgbClr val="0E004A"/>
          </a:solidFill>
          <a:effectLst>
            <a:outerShdw blurRad="38100" dist="38100" dir="2700000" algn="tl">
              <a:srgbClr val="C0C0C0"/>
            </a:outerShdw>
          </a:effectLst>
          <a:latin typeface="Arial Narrow" pitchFamily="34" charset="0"/>
        </a:defRPr>
      </a:lvl6pPr>
      <a:lvl7pPr marL="914400" algn="l" rtl="0" fontAlgn="base">
        <a:spcBef>
          <a:spcPct val="0"/>
        </a:spcBef>
        <a:spcAft>
          <a:spcPct val="0"/>
        </a:spcAft>
        <a:defRPr sz="4400" b="1" i="1">
          <a:solidFill>
            <a:srgbClr val="0E004A"/>
          </a:solidFill>
          <a:effectLst>
            <a:outerShdw blurRad="38100" dist="38100" dir="2700000" algn="tl">
              <a:srgbClr val="C0C0C0"/>
            </a:outerShdw>
          </a:effectLst>
          <a:latin typeface="Arial Narrow" pitchFamily="34" charset="0"/>
        </a:defRPr>
      </a:lvl7pPr>
      <a:lvl8pPr marL="1371600" algn="l" rtl="0" fontAlgn="base">
        <a:spcBef>
          <a:spcPct val="0"/>
        </a:spcBef>
        <a:spcAft>
          <a:spcPct val="0"/>
        </a:spcAft>
        <a:defRPr sz="4400" b="1" i="1">
          <a:solidFill>
            <a:srgbClr val="0E004A"/>
          </a:solidFill>
          <a:effectLst>
            <a:outerShdw blurRad="38100" dist="38100" dir="2700000" algn="tl">
              <a:srgbClr val="C0C0C0"/>
            </a:outerShdw>
          </a:effectLst>
          <a:latin typeface="Arial Narrow" pitchFamily="34" charset="0"/>
        </a:defRPr>
      </a:lvl8pPr>
      <a:lvl9pPr marL="1828800" algn="l" rtl="0" fontAlgn="base">
        <a:spcBef>
          <a:spcPct val="0"/>
        </a:spcBef>
        <a:spcAft>
          <a:spcPct val="0"/>
        </a:spcAft>
        <a:defRPr sz="4400" b="1" i="1">
          <a:solidFill>
            <a:srgbClr val="0E004A"/>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White">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553200"/>
            <a:ext cx="9144000" cy="304800"/>
          </a:xfrm>
          <a:prstGeom prst="rect">
            <a:avLst/>
          </a:prstGeom>
          <a:solidFill>
            <a:srgbClr val="FFB91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sz="800" b="0" i="0" dirty="0">
              <a:solidFill>
                <a:schemeClr val="tx1"/>
              </a:solidFill>
              <a:latin typeface="Times" charset="0"/>
            </a:endParaRPr>
          </a:p>
        </p:txBody>
      </p:sp>
      <p:sp>
        <p:nvSpPr>
          <p:cNvPr id="1027" name="Rectangle 3"/>
          <p:cNvSpPr>
            <a:spLocks noGrp="1" noChangeArrowheads="1"/>
          </p:cNvSpPr>
          <p:nvPr>
            <p:ph type="title"/>
          </p:nvPr>
        </p:nvSpPr>
        <p:spPr bwMode="auto">
          <a:xfrm>
            <a:off x="457200" y="304800"/>
            <a:ext cx="8458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8" name="Rectangle 4"/>
          <p:cNvSpPr>
            <a:spLocks noGrp="1" noChangeArrowheads="1"/>
          </p:cNvSpPr>
          <p:nvPr>
            <p:ph type="body" idx="1"/>
          </p:nvPr>
        </p:nvSpPr>
        <p:spPr bwMode="auto">
          <a:xfrm>
            <a:off x="457200" y="1676400"/>
            <a:ext cx="8153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p:cNvSpPr txBox="1"/>
          <p:nvPr userDrawn="1"/>
        </p:nvSpPr>
        <p:spPr>
          <a:xfrm>
            <a:off x="122238" y="6342063"/>
            <a:ext cx="2273300" cy="185737"/>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a:spAutoFit/>
          </a:bodyPr>
          <a:lstStyle/>
          <a:p>
            <a:pPr eaLnBrk="0" hangingPunct="0">
              <a:spcBef>
                <a:spcPct val="50000"/>
              </a:spcBef>
              <a:defRPr/>
            </a:pPr>
            <a:r>
              <a:rPr lang="en-US" sz="600" b="0" i="0" dirty="0">
                <a:solidFill>
                  <a:schemeClr val="accent1"/>
                </a:solidFill>
                <a:latin typeface="Arial"/>
                <a:cs typeface="Arial"/>
              </a:rPr>
              <a:t>© 2014 Sporlan Division, Parker Hannifin Corporation </a:t>
            </a:r>
          </a:p>
        </p:txBody>
      </p:sp>
      <p:sp>
        <p:nvSpPr>
          <p:cNvPr id="8" name="Text Box 10"/>
          <p:cNvSpPr txBox="1">
            <a:spLocks noChangeArrowheads="1"/>
          </p:cNvSpPr>
          <p:nvPr userDrawn="1"/>
        </p:nvSpPr>
        <p:spPr bwMode="auto">
          <a:xfrm>
            <a:off x="5196415" y="6591830"/>
            <a:ext cx="3905250" cy="230832"/>
          </a:xfrm>
          <a:prstGeom prst="rect">
            <a:avLst/>
          </a:prstGeom>
          <a:noFill/>
          <a:ln w="9525">
            <a:noFill/>
            <a:miter lim="800000"/>
            <a:headEnd/>
            <a:tailEnd/>
          </a:ln>
          <a:effectLst/>
        </p:spPr>
        <p:txBody>
          <a:bodyPr>
            <a:spAutoFit/>
          </a:bodyPr>
          <a:lstStyle/>
          <a:p>
            <a:pPr algn="r">
              <a:spcBef>
                <a:spcPct val="50000"/>
              </a:spcBef>
            </a:pPr>
            <a:r>
              <a:rPr lang="en-US" sz="900" b="0" i="0" dirty="0"/>
              <a:t>Confidential     Patented or Pat Pending</a:t>
            </a:r>
          </a:p>
        </p:txBody>
      </p:sp>
    </p:spTree>
    <p:extLst>
      <p:ext uri="{BB962C8B-B14F-4D97-AF65-F5344CB8AC3E}">
        <p14:creationId xmlns:p14="http://schemas.microsoft.com/office/powerpoint/2010/main" val="248680777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Lst>
  <p:hf hdr="0" ftr="0" dt="0"/>
  <p:txStyles>
    <p:titleStyle>
      <a:lvl1pPr algn="l" rtl="0" eaLnBrk="0" fontAlgn="base" hangingPunct="0">
        <a:spcBef>
          <a:spcPct val="0"/>
        </a:spcBef>
        <a:spcAft>
          <a:spcPct val="0"/>
        </a:spcAft>
        <a:defRPr sz="3600" b="1">
          <a:solidFill>
            <a:srgbClr val="070C3C"/>
          </a:solidFill>
          <a:latin typeface="+mj-lt"/>
          <a:ea typeface="ＭＳ Ｐゴシック" charset="0"/>
          <a:cs typeface="ＭＳ Ｐゴシック" charset="0"/>
        </a:defRPr>
      </a:lvl1pPr>
      <a:lvl2pPr algn="l" rtl="0" eaLnBrk="0" fontAlgn="base" hangingPunct="0">
        <a:spcBef>
          <a:spcPct val="0"/>
        </a:spcBef>
        <a:spcAft>
          <a:spcPct val="0"/>
        </a:spcAft>
        <a:defRPr sz="3600" b="1">
          <a:solidFill>
            <a:srgbClr val="070C3C"/>
          </a:solidFill>
          <a:latin typeface="Arial" charset="0"/>
          <a:ea typeface="ＭＳ Ｐゴシック" charset="0"/>
          <a:cs typeface="ＭＳ Ｐゴシック" charset="0"/>
        </a:defRPr>
      </a:lvl2pPr>
      <a:lvl3pPr algn="l" rtl="0" eaLnBrk="0" fontAlgn="base" hangingPunct="0">
        <a:spcBef>
          <a:spcPct val="0"/>
        </a:spcBef>
        <a:spcAft>
          <a:spcPct val="0"/>
        </a:spcAft>
        <a:defRPr sz="3600" b="1">
          <a:solidFill>
            <a:srgbClr val="070C3C"/>
          </a:solidFill>
          <a:latin typeface="Arial" charset="0"/>
          <a:ea typeface="ＭＳ Ｐゴシック" charset="0"/>
          <a:cs typeface="ＭＳ Ｐゴシック" charset="0"/>
        </a:defRPr>
      </a:lvl3pPr>
      <a:lvl4pPr algn="l" rtl="0" eaLnBrk="0" fontAlgn="base" hangingPunct="0">
        <a:spcBef>
          <a:spcPct val="0"/>
        </a:spcBef>
        <a:spcAft>
          <a:spcPct val="0"/>
        </a:spcAft>
        <a:defRPr sz="3600" b="1">
          <a:solidFill>
            <a:srgbClr val="070C3C"/>
          </a:solidFill>
          <a:latin typeface="Arial" charset="0"/>
          <a:ea typeface="ＭＳ Ｐゴシック" charset="0"/>
          <a:cs typeface="ＭＳ Ｐゴシック" charset="0"/>
        </a:defRPr>
      </a:lvl4pPr>
      <a:lvl5pPr algn="l" rtl="0" eaLnBrk="0" fontAlgn="base" hangingPunct="0">
        <a:spcBef>
          <a:spcPct val="0"/>
        </a:spcBef>
        <a:spcAft>
          <a:spcPct val="0"/>
        </a:spcAft>
        <a:defRPr sz="3600" b="1">
          <a:solidFill>
            <a:srgbClr val="070C3C"/>
          </a:solidFill>
          <a:latin typeface="Arial" charset="0"/>
          <a:ea typeface="ＭＳ Ｐゴシック" charset="0"/>
          <a:cs typeface="ＭＳ Ｐゴシック" charset="0"/>
        </a:defRPr>
      </a:lvl5pPr>
      <a:lvl6pPr marL="457200" algn="l" rtl="0" fontAlgn="base">
        <a:spcBef>
          <a:spcPct val="0"/>
        </a:spcBef>
        <a:spcAft>
          <a:spcPct val="0"/>
        </a:spcAft>
        <a:defRPr sz="3600" b="1">
          <a:solidFill>
            <a:srgbClr val="070C3C"/>
          </a:solidFill>
          <a:latin typeface="Arial" charset="0"/>
        </a:defRPr>
      </a:lvl6pPr>
      <a:lvl7pPr marL="914400" algn="l" rtl="0" fontAlgn="base">
        <a:spcBef>
          <a:spcPct val="0"/>
        </a:spcBef>
        <a:spcAft>
          <a:spcPct val="0"/>
        </a:spcAft>
        <a:defRPr sz="3600" b="1">
          <a:solidFill>
            <a:srgbClr val="070C3C"/>
          </a:solidFill>
          <a:latin typeface="Arial" charset="0"/>
        </a:defRPr>
      </a:lvl7pPr>
      <a:lvl8pPr marL="1371600" algn="l" rtl="0" fontAlgn="base">
        <a:spcBef>
          <a:spcPct val="0"/>
        </a:spcBef>
        <a:spcAft>
          <a:spcPct val="0"/>
        </a:spcAft>
        <a:defRPr sz="3600" b="1">
          <a:solidFill>
            <a:srgbClr val="070C3C"/>
          </a:solidFill>
          <a:latin typeface="Arial" charset="0"/>
        </a:defRPr>
      </a:lvl8pPr>
      <a:lvl9pPr marL="1828800" algn="l" rtl="0" fontAlgn="base">
        <a:spcBef>
          <a:spcPct val="0"/>
        </a:spcBef>
        <a:spcAft>
          <a:spcPct val="0"/>
        </a:spcAft>
        <a:defRPr sz="3600" b="1">
          <a:solidFill>
            <a:srgbClr val="070C3C"/>
          </a:solidFill>
          <a:latin typeface="Arial" charset="0"/>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Times" charset="0"/>
        <a:buChar char="•"/>
        <a:defRPr sz="2800">
          <a:solidFill>
            <a:schemeClr val="accent1"/>
          </a:solidFill>
          <a:latin typeface="+mn-lt"/>
          <a:ea typeface="ＭＳ Ｐゴシック" charset="0"/>
          <a:cs typeface="ＭＳ Ｐゴシック" charset="0"/>
        </a:defRPr>
      </a:lvl2pPr>
      <a:lvl3pPr marL="1143000" indent="-228600" algn="l" rtl="0" eaLnBrk="0" fontAlgn="base" hangingPunct="0">
        <a:spcBef>
          <a:spcPct val="20000"/>
        </a:spcBef>
        <a:spcAft>
          <a:spcPct val="0"/>
        </a:spcAft>
        <a:buFont typeface="Times" charset="0"/>
        <a:buChar char="•"/>
        <a:defRPr sz="2400">
          <a:solidFill>
            <a:schemeClr val="accent1"/>
          </a:solidFill>
          <a:latin typeface="+mn-lt"/>
          <a:ea typeface="ＭＳ Ｐゴシック" charset="0"/>
          <a:cs typeface="ＭＳ Ｐゴシック" charset="0"/>
        </a:defRPr>
      </a:lvl3pPr>
      <a:lvl4pPr marL="1600200" indent="-228600" algn="l" rtl="0" eaLnBrk="0" fontAlgn="base" hangingPunct="0">
        <a:spcBef>
          <a:spcPct val="20000"/>
        </a:spcBef>
        <a:spcAft>
          <a:spcPct val="0"/>
        </a:spcAft>
        <a:buFont typeface="Times" charset="0"/>
        <a:buChar char="•"/>
        <a:defRPr sz="2000">
          <a:solidFill>
            <a:schemeClr val="accent1"/>
          </a:solidFill>
          <a:latin typeface="+mn-lt"/>
          <a:ea typeface="ＭＳ Ｐゴシック" charset="0"/>
          <a:cs typeface="ＭＳ Ｐゴシック" charset="0"/>
        </a:defRPr>
      </a:lvl4pPr>
      <a:lvl5pPr marL="2057400" indent="-228600" algn="l" rtl="0" eaLnBrk="0" fontAlgn="base" hangingPunct="0">
        <a:spcBef>
          <a:spcPct val="20000"/>
        </a:spcBef>
        <a:spcAft>
          <a:spcPct val="0"/>
        </a:spcAft>
        <a:buFont typeface="Times" charset="0"/>
        <a:buChar char="•"/>
        <a:defRPr sz="2000">
          <a:solidFill>
            <a:schemeClr val="accent1"/>
          </a:solidFill>
          <a:latin typeface="+mn-lt"/>
          <a:ea typeface="ＭＳ Ｐゴシック" charset="0"/>
          <a:cs typeface="ＭＳ Ｐゴシック" charset="0"/>
        </a:defRPr>
      </a:lvl5pPr>
      <a:lvl6pPr marL="2514600" indent="-228600" algn="l" rtl="0" fontAlgn="base">
        <a:spcBef>
          <a:spcPct val="20000"/>
        </a:spcBef>
        <a:spcAft>
          <a:spcPct val="0"/>
        </a:spcAft>
        <a:buFont typeface="Times" pitchFamily="18" charset="0"/>
        <a:buChar char="•"/>
        <a:defRPr sz="2000">
          <a:solidFill>
            <a:schemeClr val="accent1"/>
          </a:solidFill>
          <a:latin typeface="+mn-lt"/>
        </a:defRPr>
      </a:lvl6pPr>
      <a:lvl7pPr marL="2971800" indent="-228600" algn="l" rtl="0" fontAlgn="base">
        <a:spcBef>
          <a:spcPct val="20000"/>
        </a:spcBef>
        <a:spcAft>
          <a:spcPct val="0"/>
        </a:spcAft>
        <a:buFont typeface="Times" pitchFamily="18" charset="0"/>
        <a:buChar char="•"/>
        <a:defRPr sz="2000">
          <a:solidFill>
            <a:schemeClr val="accent1"/>
          </a:solidFill>
          <a:latin typeface="+mn-lt"/>
        </a:defRPr>
      </a:lvl7pPr>
      <a:lvl8pPr marL="3429000" indent="-228600" algn="l" rtl="0" fontAlgn="base">
        <a:spcBef>
          <a:spcPct val="20000"/>
        </a:spcBef>
        <a:spcAft>
          <a:spcPct val="0"/>
        </a:spcAft>
        <a:buFont typeface="Times" pitchFamily="18" charset="0"/>
        <a:buChar char="•"/>
        <a:defRPr sz="2000">
          <a:solidFill>
            <a:schemeClr val="accent1"/>
          </a:solidFill>
          <a:latin typeface="+mn-lt"/>
        </a:defRPr>
      </a:lvl8pPr>
      <a:lvl9pPr marL="3886200" indent="-228600" algn="l" rtl="0" fontAlgn="base">
        <a:spcBef>
          <a:spcPct val="20000"/>
        </a:spcBef>
        <a:spcAft>
          <a:spcPct val="0"/>
        </a:spcAft>
        <a:buFont typeface="Times" pitchFamily="18" charset="0"/>
        <a:buChar char="•"/>
        <a:defRPr sz="20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0" y="6553200"/>
            <a:ext cx="9144000" cy="304800"/>
          </a:xfrm>
          <a:prstGeom prst="rect">
            <a:avLst/>
          </a:prstGeom>
          <a:solidFill>
            <a:srgbClr val="FFB91D"/>
          </a:solidFill>
          <a:ln w="9525">
            <a:noFill/>
            <a:miter lim="800000"/>
            <a:headEnd/>
            <a:tailEnd/>
          </a:ln>
          <a:effectLst/>
        </p:spPr>
        <p:txBody>
          <a:bodyPr wrap="none" anchor="ctr"/>
          <a:lstStyle/>
          <a:p>
            <a:pPr eaLnBrk="0" hangingPunct="0"/>
            <a:endParaRPr lang="en-US" sz="800" b="0" i="0" dirty="0">
              <a:solidFill>
                <a:srgbClr val="000000"/>
              </a:solidFill>
              <a:latin typeface="Times" pitchFamily="18" charset="0"/>
            </a:endParaRPr>
          </a:p>
        </p:txBody>
      </p:sp>
      <p:sp>
        <p:nvSpPr>
          <p:cNvPr id="93187" name="Rectangle 3"/>
          <p:cNvSpPr>
            <a:spLocks noGrp="1" noChangeArrowheads="1"/>
          </p:cNvSpPr>
          <p:nvPr>
            <p:ph type="title"/>
          </p:nvPr>
        </p:nvSpPr>
        <p:spPr bwMode="auto">
          <a:xfrm>
            <a:off x="457200" y="304800"/>
            <a:ext cx="8458200" cy="137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93188" name="Rectangle 4"/>
          <p:cNvSpPr>
            <a:spLocks noGrp="1" noChangeArrowheads="1"/>
          </p:cNvSpPr>
          <p:nvPr>
            <p:ph type="body" idx="1"/>
          </p:nvPr>
        </p:nvSpPr>
        <p:spPr bwMode="auto">
          <a:xfrm>
            <a:off x="457200" y="1676400"/>
            <a:ext cx="8153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3189" name="Rectangle 5"/>
          <p:cNvSpPr>
            <a:spLocks noGrp="1" noChangeArrowheads="1"/>
          </p:cNvSpPr>
          <p:nvPr>
            <p:ph type="sldNum" sz="quarter" idx="4"/>
          </p:nvPr>
        </p:nvSpPr>
        <p:spPr bwMode="auto">
          <a:xfrm>
            <a:off x="487363" y="6186488"/>
            <a:ext cx="141763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i="0">
                <a:solidFill>
                  <a:schemeClr val="tx1"/>
                </a:solidFill>
                <a:effectLst/>
              </a:defRPr>
            </a:lvl1pPr>
          </a:lstStyle>
          <a:p>
            <a:fld id="{8ACF9FE9-F020-4CF4-AAA3-34D80CB66F86}" type="slidenum">
              <a:rPr lang="en-US">
                <a:solidFill>
                  <a:srgbClr val="000000"/>
                </a:solidFill>
              </a:rPr>
              <a:pPr/>
              <a:t>‹#›</a:t>
            </a:fld>
            <a:endParaRPr lang="en-US" dirty="0">
              <a:solidFill>
                <a:srgbClr val="000000"/>
              </a:solidFill>
            </a:endParaRPr>
          </a:p>
        </p:txBody>
      </p:sp>
      <p:pic>
        <p:nvPicPr>
          <p:cNvPr id="93190" name="Picture 6"/>
          <p:cNvPicPr>
            <a:picLocks noChangeAspect="1" noChangeArrowheads="1"/>
          </p:cNvPicPr>
          <p:nvPr/>
        </p:nvPicPr>
        <p:blipFill>
          <a:blip r:embed="rId4" cstate="print"/>
          <a:srcRect/>
          <a:stretch>
            <a:fillRect/>
          </a:stretch>
        </p:blipFill>
        <p:spPr bwMode="auto">
          <a:xfrm>
            <a:off x="7840663" y="6121400"/>
            <a:ext cx="776287" cy="290513"/>
          </a:xfrm>
          <a:prstGeom prst="rect">
            <a:avLst/>
          </a:prstGeom>
          <a:noFill/>
        </p:spPr>
      </p:pic>
    </p:spTree>
  </p:cSld>
  <p:clrMap bg1="lt1" tx1="dk1" bg2="lt2" tx2="dk2" accent1="accent1" accent2="accent2" accent3="accent3" accent4="accent4" accent5="accent5" accent6="accent6" hlink="hlink" folHlink="folHlink"/>
  <p:sldLayoutIdLst>
    <p:sldLayoutId id="2147483701" r:id="rId1"/>
    <p:sldLayoutId id="2147483702" r:id="rId2"/>
  </p:sldLayoutIdLst>
  <p:transition/>
  <p:hf hdr="0" ftr="0" dt="0"/>
  <p:txStyles>
    <p:titleStyle>
      <a:lvl1pPr algn="l" rtl="0" fontAlgn="base">
        <a:spcBef>
          <a:spcPct val="0"/>
        </a:spcBef>
        <a:spcAft>
          <a:spcPct val="0"/>
        </a:spcAft>
        <a:defRPr sz="3600" b="1">
          <a:solidFill>
            <a:srgbClr val="070C3C"/>
          </a:solidFill>
          <a:latin typeface="+mj-lt"/>
          <a:ea typeface="+mj-ea"/>
          <a:cs typeface="+mj-cs"/>
        </a:defRPr>
      </a:lvl1pPr>
      <a:lvl2pPr algn="l" rtl="0" fontAlgn="base">
        <a:spcBef>
          <a:spcPct val="0"/>
        </a:spcBef>
        <a:spcAft>
          <a:spcPct val="0"/>
        </a:spcAft>
        <a:defRPr sz="3600" b="1">
          <a:solidFill>
            <a:srgbClr val="070C3C"/>
          </a:solidFill>
          <a:latin typeface="Arial" pitchFamily="34" charset="0"/>
        </a:defRPr>
      </a:lvl2pPr>
      <a:lvl3pPr algn="l" rtl="0" fontAlgn="base">
        <a:spcBef>
          <a:spcPct val="0"/>
        </a:spcBef>
        <a:spcAft>
          <a:spcPct val="0"/>
        </a:spcAft>
        <a:defRPr sz="3600" b="1">
          <a:solidFill>
            <a:srgbClr val="070C3C"/>
          </a:solidFill>
          <a:latin typeface="Arial" pitchFamily="34" charset="0"/>
        </a:defRPr>
      </a:lvl3pPr>
      <a:lvl4pPr algn="l" rtl="0" fontAlgn="base">
        <a:spcBef>
          <a:spcPct val="0"/>
        </a:spcBef>
        <a:spcAft>
          <a:spcPct val="0"/>
        </a:spcAft>
        <a:defRPr sz="3600" b="1">
          <a:solidFill>
            <a:srgbClr val="070C3C"/>
          </a:solidFill>
          <a:latin typeface="Arial" pitchFamily="34" charset="0"/>
        </a:defRPr>
      </a:lvl4pPr>
      <a:lvl5pPr algn="l" rtl="0" fontAlgn="base">
        <a:spcBef>
          <a:spcPct val="0"/>
        </a:spcBef>
        <a:spcAft>
          <a:spcPct val="0"/>
        </a:spcAft>
        <a:defRPr sz="3600" b="1">
          <a:solidFill>
            <a:srgbClr val="070C3C"/>
          </a:solidFill>
          <a:latin typeface="Arial" pitchFamily="34" charset="0"/>
        </a:defRPr>
      </a:lvl5pPr>
      <a:lvl6pPr marL="457200" algn="l" rtl="0" fontAlgn="base">
        <a:spcBef>
          <a:spcPct val="0"/>
        </a:spcBef>
        <a:spcAft>
          <a:spcPct val="0"/>
        </a:spcAft>
        <a:defRPr sz="3600" b="1">
          <a:solidFill>
            <a:srgbClr val="070C3C"/>
          </a:solidFill>
          <a:latin typeface="Arial" pitchFamily="34" charset="0"/>
        </a:defRPr>
      </a:lvl6pPr>
      <a:lvl7pPr marL="914400" algn="l" rtl="0" fontAlgn="base">
        <a:spcBef>
          <a:spcPct val="0"/>
        </a:spcBef>
        <a:spcAft>
          <a:spcPct val="0"/>
        </a:spcAft>
        <a:defRPr sz="3600" b="1">
          <a:solidFill>
            <a:srgbClr val="070C3C"/>
          </a:solidFill>
          <a:latin typeface="Arial" pitchFamily="34" charset="0"/>
        </a:defRPr>
      </a:lvl7pPr>
      <a:lvl8pPr marL="1371600" algn="l" rtl="0" fontAlgn="base">
        <a:spcBef>
          <a:spcPct val="0"/>
        </a:spcBef>
        <a:spcAft>
          <a:spcPct val="0"/>
        </a:spcAft>
        <a:defRPr sz="3600" b="1">
          <a:solidFill>
            <a:srgbClr val="070C3C"/>
          </a:solidFill>
          <a:latin typeface="Arial" pitchFamily="34" charset="0"/>
        </a:defRPr>
      </a:lvl8pPr>
      <a:lvl9pPr marL="1828800" algn="l" rtl="0" fontAlgn="base">
        <a:spcBef>
          <a:spcPct val="0"/>
        </a:spcBef>
        <a:spcAft>
          <a:spcPct val="0"/>
        </a:spcAft>
        <a:defRPr sz="3600" b="1">
          <a:solidFill>
            <a:srgbClr val="070C3C"/>
          </a:solidFill>
          <a:latin typeface="Arial" pitchFamily="34" charset="0"/>
        </a:defRPr>
      </a:lvl9pPr>
    </p:titleStyle>
    <p:bodyStyle>
      <a:lvl1pPr marL="342900" indent="-342900" algn="l" rtl="0" fontAlgn="base">
        <a:spcBef>
          <a:spcPct val="20000"/>
        </a:spcBef>
        <a:spcAft>
          <a:spcPct val="0"/>
        </a:spcAft>
        <a:buFont typeface="Times" pitchFamily="18" charset="0"/>
        <a:buChar char="•"/>
        <a:defRPr sz="3200">
          <a:solidFill>
            <a:schemeClr val="tx1"/>
          </a:solidFill>
          <a:latin typeface="+mn-lt"/>
          <a:ea typeface="+mn-ea"/>
          <a:cs typeface="+mn-cs"/>
        </a:defRPr>
      </a:lvl1pPr>
      <a:lvl2pPr marL="742950" indent="-285750" algn="l" rtl="0" fontAlgn="base">
        <a:spcBef>
          <a:spcPct val="20000"/>
        </a:spcBef>
        <a:spcAft>
          <a:spcPct val="0"/>
        </a:spcAft>
        <a:buFont typeface="Times" pitchFamily="18" charset="0"/>
        <a:buChar char="•"/>
        <a:defRPr sz="2800">
          <a:solidFill>
            <a:schemeClr val="accent1"/>
          </a:solidFill>
          <a:latin typeface="+mn-lt"/>
        </a:defRPr>
      </a:lvl2pPr>
      <a:lvl3pPr marL="1143000" indent="-228600" algn="l" rtl="0" fontAlgn="base">
        <a:spcBef>
          <a:spcPct val="20000"/>
        </a:spcBef>
        <a:spcAft>
          <a:spcPct val="0"/>
        </a:spcAft>
        <a:buFont typeface="Times" pitchFamily="18" charset="0"/>
        <a:buChar char="•"/>
        <a:defRPr sz="2400">
          <a:solidFill>
            <a:schemeClr val="accent1"/>
          </a:solidFill>
          <a:latin typeface="+mn-lt"/>
        </a:defRPr>
      </a:lvl3pPr>
      <a:lvl4pPr marL="1600200" indent="-228600" algn="l" rtl="0" fontAlgn="base">
        <a:spcBef>
          <a:spcPct val="20000"/>
        </a:spcBef>
        <a:spcAft>
          <a:spcPct val="0"/>
        </a:spcAft>
        <a:buFont typeface="Times" pitchFamily="18" charset="0"/>
        <a:buChar char="•"/>
        <a:defRPr sz="2000">
          <a:solidFill>
            <a:schemeClr val="accent1"/>
          </a:solidFill>
          <a:latin typeface="+mn-lt"/>
        </a:defRPr>
      </a:lvl4pPr>
      <a:lvl5pPr marL="2057400" indent="-228600" algn="l" rtl="0" fontAlgn="base">
        <a:spcBef>
          <a:spcPct val="20000"/>
        </a:spcBef>
        <a:spcAft>
          <a:spcPct val="0"/>
        </a:spcAft>
        <a:buFont typeface="Times" pitchFamily="18" charset="0"/>
        <a:buChar char="•"/>
        <a:defRPr sz="2000">
          <a:solidFill>
            <a:schemeClr val="accent1"/>
          </a:solidFill>
          <a:latin typeface="+mn-lt"/>
        </a:defRPr>
      </a:lvl5pPr>
      <a:lvl6pPr marL="2514600" indent="-228600" algn="l" rtl="0" fontAlgn="base">
        <a:spcBef>
          <a:spcPct val="20000"/>
        </a:spcBef>
        <a:spcAft>
          <a:spcPct val="0"/>
        </a:spcAft>
        <a:buFont typeface="Times" pitchFamily="18" charset="0"/>
        <a:buChar char="•"/>
        <a:defRPr sz="2000">
          <a:solidFill>
            <a:schemeClr val="accent1"/>
          </a:solidFill>
          <a:latin typeface="+mn-lt"/>
        </a:defRPr>
      </a:lvl6pPr>
      <a:lvl7pPr marL="2971800" indent="-228600" algn="l" rtl="0" fontAlgn="base">
        <a:spcBef>
          <a:spcPct val="20000"/>
        </a:spcBef>
        <a:spcAft>
          <a:spcPct val="0"/>
        </a:spcAft>
        <a:buFont typeface="Times" pitchFamily="18" charset="0"/>
        <a:buChar char="•"/>
        <a:defRPr sz="2000">
          <a:solidFill>
            <a:schemeClr val="accent1"/>
          </a:solidFill>
          <a:latin typeface="+mn-lt"/>
        </a:defRPr>
      </a:lvl7pPr>
      <a:lvl8pPr marL="3429000" indent="-228600" algn="l" rtl="0" fontAlgn="base">
        <a:spcBef>
          <a:spcPct val="20000"/>
        </a:spcBef>
        <a:spcAft>
          <a:spcPct val="0"/>
        </a:spcAft>
        <a:buFont typeface="Times" pitchFamily="18" charset="0"/>
        <a:buChar char="•"/>
        <a:defRPr sz="2000">
          <a:solidFill>
            <a:schemeClr val="accent1"/>
          </a:solidFill>
          <a:latin typeface="+mn-lt"/>
        </a:defRPr>
      </a:lvl8pPr>
      <a:lvl9pPr marL="3886200" indent="-228600" algn="l" rtl="0" fontAlgn="base">
        <a:spcBef>
          <a:spcPct val="20000"/>
        </a:spcBef>
        <a:spcAft>
          <a:spcPct val="0"/>
        </a:spcAft>
        <a:buFont typeface="Times" pitchFamily="18" charset="0"/>
        <a:buChar char="•"/>
        <a:defRPr sz="20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35.jpe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3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tretch>
            <a:fillRect/>
          </a:stretch>
        </p:blipFill>
        <p:spPr bwMode="auto">
          <a:xfrm>
            <a:off x="5399236" y="1800841"/>
            <a:ext cx="1986844" cy="2139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24"/>
          <p:cNvSpPr txBox="1">
            <a:spLocks noChangeArrowheads="1"/>
          </p:cNvSpPr>
          <p:nvPr/>
        </p:nvSpPr>
        <p:spPr bwMode="auto">
          <a:xfrm>
            <a:off x="452438" y="3072327"/>
            <a:ext cx="5594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i="1">
                <a:solidFill>
                  <a:schemeClr val="tx2"/>
                </a:solidFill>
                <a:latin typeface="Arial" charset="0"/>
                <a:ea typeface="ＭＳ Ｐゴシック" charset="0"/>
                <a:cs typeface="ＭＳ Ｐゴシック" charset="0"/>
              </a:defRPr>
            </a:lvl1pPr>
            <a:lvl2pPr marL="742950" indent="-285750" eaLnBrk="0" hangingPunct="0">
              <a:defRPr sz="4400" b="1" i="1">
                <a:solidFill>
                  <a:schemeClr val="tx2"/>
                </a:solidFill>
                <a:latin typeface="Arial" charset="0"/>
                <a:ea typeface="ＭＳ Ｐゴシック" charset="0"/>
                <a:cs typeface="ＭＳ Ｐゴシック" charset="0"/>
              </a:defRPr>
            </a:lvl2pPr>
            <a:lvl3pPr marL="1143000" indent="-228600" eaLnBrk="0" hangingPunct="0">
              <a:defRPr sz="4400" b="1" i="1">
                <a:solidFill>
                  <a:schemeClr val="tx2"/>
                </a:solidFill>
                <a:latin typeface="Arial" charset="0"/>
                <a:ea typeface="ＭＳ Ｐゴシック" charset="0"/>
                <a:cs typeface="ＭＳ Ｐゴシック" charset="0"/>
              </a:defRPr>
            </a:lvl3pPr>
            <a:lvl4pPr marL="1600200" indent="-228600" eaLnBrk="0" hangingPunct="0">
              <a:defRPr sz="4400" b="1" i="1">
                <a:solidFill>
                  <a:schemeClr val="tx2"/>
                </a:solidFill>
                <a:latin typeface="Arial" charset="0"/>
                <a:ea typeface="ＭＳ Ｐゴシック" charset="0"/>
                <a:cs typeface="ＭＳ Ｐゴシック" charset="0"/>
              </a:defRPr>
            </a:lvl4pPr>
            <a:lvl5pPr marL="2057400" indent="-228600" eaLnBrk="0" hangingPunct="0">
              <a:defRPr sz="4400" b="1" i="1">
                <a:solidFill>
                  <a:schemeClr val="tx2"/>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4400" b="1" i="1">
                <a:solidFill>
                  <a:schemeClr val="tx2"/>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4400" b="1" i="1">
                <a:solidFill>
                  <a:schemeClr val="tx2"/>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4400" b="1" i="1">
                <a:solidFill>
                  <a:schemeClr val="tx2"/>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4400" b="1" i="1">
                <a:solidFill>
                  <a:schemeClr val="tx2"/>
                </a:solidFill>
                <a:latin typeface="Arial" charset="0"/>
                <a:ea typeface="ＭＳ Ｐゴシック" charset="0"/>
                <a:cs typeface="ＭＳ Ｐゴシック" charset="0"/>
              </a:defRPr>
            </a:lvl9pPr>
          </a:lstStyle>
          <a:p>
            <a:pPr>
              <a:lnSpc>
                <a:spcPct val="60000"/>
              </a:lnSpc>
              <a:spcBef>
                <a:spcPct val="50000"/>
              </a:spcBef>
            </a:pPr>
            <a:r>
              <a:rPr lang="en-US" sz="2400" i="0" dirty="0">
                <a:solidFill>
                  <a:srgbClr val="000000"/>
                </a:solidFill>
              </a:rPr>
              <a:t>Matt Wehmeyer</a:t>
            </a:r>
          </a:p>
          <a:p>
            <a:pPr>
              <a:lnSpc>
                <a:spcPct val="60000"/>
              </a:lnSpc>
              <a:spcBef>
                <a:spcPct val="50000"/>
              </a:spcBef>
            </a:pPr>
            <a:r>
              <a:rPr lang="en-US" sz="2000" b="0" dirty="0">
                <a:solidFill>
                  <a:srgbClr val="000000"/>
                </a:solidFill>
              </a:rPr>
              <a:t>Product Manager</a:t>
            </a:r>
          </a:p>
          <a:p>
            <a:pPr>
              <a:lnSpc>
                <a:spcPct val="60000"/>
              </a:lnSpc>
              <a:spcBef>
                <a:spcPct val="50000"/>
              </a:spcBef>
            </a:pPr>
            <a:r>
              <a:rPr lang="en-US" sz="2000" b="0" i="0" dirty="0">
                <a:solidFill>
                  <a:srgbClr val="000000"/>
                </a:solidFill>
              </a:rPr>
              <a:t>Sporlan Division, Parker Hannifin</a:t>
            </a:r>
          </a:p>
        </p:txBody>
      </p:sp>
      <p:pic>
        <p:nvPicPr>
          <p:cNvPr id="2" name="Picture 1" descr="parker_black.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512" y="1852479"/>
            <a:ext cx="2140199" cy="803831"/>
          </a:xfrm>
          <a:prstGeom prst="rect">
            <a:avLst/>
          </a:prstGeom>
        </p:spPr>
      </p:pic>
      <p:sp>
        <p:nvSpPr>
          <p:cNvPr id="5" name="TextBox 4"/>
          <p:cNvSpPr txBox="1"/>
          <p:nvPr/>
        </p:nvSpPr>
        <p:spPr>
          <a:xfrm>
            <a:off x="0" y="4844348"/>
            <a:ext cx="9144000" cy="912000"/>
          </a:xfrm>
          <a:prstGeom prst="rect">
            <a:avLst/>
          </a:prstGeom>
          <a:noFill/>
        </p:spPr>
        <p:txBody>
          <a:bodyPr wrap="square" lIns="0" rtlCol="0">
            <a:noAutofit/>
          </a:bodyPr>
          <a:lstStyle/>
          <a:p>
            <a:pPr algn="ctr"/>
            <a:r>
              <a:rPr lang="en-US" sz="2600" dirty="0">
                <a:solidFill>
                  <a:srgbClr val="000000"/>
                </a:solidFill>
                <a:latin typeface="Arial"/>
              </a:rPr>
              <a:t>SMART</a:t>
            </a:r>
            <a:r>
              <a:rPr lang="en-US" sz="2600" b="0" dirty="0">
                <a:solidFill>
                  <a:srgbClr val="000000"/>
                </a:solidFill>
                <a:latin typeface="Arial"/>
              </a:rPr>
              <a:t> Solutions. </a:t>
            </a:r>
          </a:p>
          <a:p>
            <a:pPr algn="ctr"/>
            <a:r>
              <a:rPr lang="en-US" sz="2600" b="0" dirty="0">
                <a:solidFill>
                  <a:srgbClr val="000000"/>
                </a:solidFill>
                <a:latin typeface="Arial"/>
              </a:rPr>
              <a:t>Speed and Precision for the Modern Technician.</a:t>
            </a:r>
          </a:p>
        </p:txBody>
      </p:sp>
      <p:sp>
        <p:nvSpPr>
          <p:cNvPr id="8" name="Title 1"/>
          <p:cNvSpPr txBox="1">
            <a:spLocks/>
          </p:cNvSpPr>
          <p:nvPr/>
        </p:nvSpPr>
        <p:spPr>
          <a:xfrm>
            <a:off x="304800" y="173102"/>
            <a:ext cx="7772400" cy="9144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2800" i="0" dirty="0">
                <a:solidFill>
                  <a:srgbClr val="FFFFFF"/>
                </a:solidFill>
                <a:cs typeface="Arial"/>
              </a:rPr>
              <a:t>SMART SERVICE TOOL KIT</a:t>
            </a:r>
            <a:br>
              <a:rPr lang="en-US" sz="2800" i="0" dirty="0">
                <a:solidFill>
                  <a:srgbClr val="FFFFFF"/>
                </a:solidFill>
                <a:cs typeface="Arial"/>
              </a:rPr>
            </a:br>
            <a:r>
              <a:rPr lang="en-US" sz="2400" b="0" i="0" dirty="0">
                <a:solidFill>
                  <a:srgbClr val="FFFFFF"/>
                </a:solidFill>
                <a:cs typeface="Arial"/>
              </a:rPr>
              <a:t>WORKS AS </a:t>
            </a:r>
            <a:r>
              <a:rPr lang="en-US" sz="2800" i="0" dirty="0">
                <a:solidFill>
                  <a:srgbClr val="FFFFFF"/>
                </a:solidFill>
                <a:cs typeface="Arial"/>
              </a:rPr>
              <a:t>SMART</a:t>
            </a:r>
            <a:r>
              <a:rPr lang="en-US" sz="2400" b="0" i="0" dirty="0">
                <a:solidFill>
                  <a:srgbClr val="FFFFFF"/>
                </a:solidFill>
                <a:cs typeface="Arial"/>
              </a:rPr>
              <a:t> AS YOU DO.</a:t>
            </a:r>
            <a:endParaRPr lang="en-US" sz="2400" i="0" dirty="0">
              <a:solidFill>
                <a:srgbClr val="FFFFFF"/>
              </a:solidFill>
              <a:cs typeface="Arial"/>
            </a:endParaRPr>
          </a:p>
        </p:txBody>
      </p:sp>
      <p:pic>
        <p:nvPicPr>
          <p:cNvPr id="7" name="Picture 6" descr="SMART_tempsensor_blue.png"/>
          <p:cNvPicPr>
            <a:picLocks noChangeAspect="1"/>
          </p:cNvPicPr>
          <p:nvPr/>
        </p:nvPicPr>
        <p:blipFill>
          <a:blip r:embed="rId5" cstate="print"/>
          <a:stretch>
            <a:fillRect/>
          </a:stretch>
        </p:blipFill>
        <p:spPr>
          <a:xfrm>
            <a:off x="6897448" y="2819147"/>
            <a:ext cx="2058252" cy="1396180"/>
          </a:xfrm>
          <a:prstGeom prst="rect">
            <a:avLst/>
          </a:prstGeom>
        </p:spPr>
      </p:pic>
      <p:pic>
        <p:nvPicPr>
          <p:cNvPr id="9" name="Picture 8" descr="SMART_tempsensor_red.png"/>
          <p:cNvPicPr>
            <a:picLocks noChangeAspect="1"/>
          </p:cNvPicPr>
          <p:nvPr/>
        </p:nvPicPr>
        <p:blipFill>
          <a:blip r:embed="rId6" cstate="print"/>
          <a:stretch>
            <a:fillRect/>
          </a:stretch>
        </p:blipFill>
        <p:spPr>
          <a:xfrm>
            <a:off x="4191000" y="2634251"/>
            <a:ext cx="1822706" cy="1691813"/>
          </a:xfrm>
          <a:prstGeom prst="rect">
            <a:avLst/>
          </a:prstGeom>
        </p:spPr>
      </p:pic>
      <p:pic>
        <p:nvPicPr>
          <p:cNvPr id="11" name="Picture 10" descr="SMART_gauges.png"/>
          <p:cNvPicPr>
            <a:picLocks noChangeAspect="1"/>
          </p:cNvPicPr>
          <p:nvPr/>
        </p:nvPicPr>
        <p:blipFill>
          <a:blip r:embed="rId7" cstate="print"/>
          <a:stretch>
            <a:fillRect/>
          </a:stretch>
        </p:blipFill>
        <p:spPr>
          <a:xfrm rot="21207711">
            <a:off x="5925513" y="4013351"/>
            <a:ext cx="1322396" cy="758174"/>
          </a:xfrm>
          <a:prstGeom prst="rect">
            <a:avLst/>
          </a:prstGeom>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53325" y="-233"/>
            <a:ext cx="1590674" cy="1343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0846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0"/>
            <a:ext cx="9144000" cy="1028700"/>
          </a:xfrm>
          <a:prstGeom prst="rect">
            <a:avLst/>
          </a:prstGeom>
        </p:spPr>
        <p:txBody>
          <a:bodyPr anchor="ctr" anchorCtr="0"/>
          <a:lstStyle>
            <a:lvl1pPr algn="l" rtl="0" eaLnBrk="1" fontAlgn="base" hangingPunct="1">
              <a:spcBef>
                <a:spcPct val="0"/>
              </a:spcBef>
              <a:spcAft>
                <a:spcPct val="0"/>
              </a:spcAft>
              <a:defRPr sz="3600" b="1" i="0">
                <a:solidFill>
                  <a:schemeClr val="bg1"/>
                </a:solidFill>
                <a:latin typeface="Arial"/>
                <a:ea typeface="+mj-ea"/>
                <a:cs typeface="Arial"/>
              </a:defRPr>
            </a:lvl1pPr>
            <a:lvl2pPr algn="l" rtl="0" eaLnBrk="1" fontAlgn="base" hangingPunct="1">
              <a:spcBef>
                <a:spcPct val="0"/>
              </a:spcBef>
              <a:spcAft>
                <a:spcPct val="0"/>
              </a:spcAft>
              <a:defRPr sz="3600" b="1">
                <a:solidFill>
                  <a:srgbClr val="070C3C"/>
                </a:solidFill>
                <a:latin typeface="Arial" charset="0"/>
                <a:ea typeface="ヒラギノ角ゴ Pro W3" charset="0"/>
              </a:defRPr>
            </a:lvl2pPr>
            <a:lvl3pPr algn="l" rtl="0" eaLnBrk="1" fontAlgn="base" hangingPunct="1">
              <a:spcBef>
                <a:spcPct val="0"/>
              </a:spcBef>
              <a:spcAft>
                <a:spcPct val="0"/>
              </a:spcAft>
              <a:defRPr sz="3600" b="1">
                <a:solidFill>
                  <a:srgbClr val="070C3C"/>
                </a:solidFill>
                <a:latin typeface="Arial" charset="0"/>
                <a:ea typeface="ヒラギノ角ゴ Pro W3" charset="0"/>
              </a:defRPr>
            </a:lvl3pPr>
            <a:lvl4pPr algn="l" rtl="0" eaLnBrk="1" fontAlgn="base" hangingPunct="1">
              <a:spcBef>
                <a:spcPct val="0"/>
              </a:spcBef>
              <a:spcAft>
                <a:spcPct val="0"/>
              </a:spcAft>
              <a:defRPr sz="3600" b="1">
                <a:solidFill>
                  <a:srgbClr val="070C3C"/>
                </a:solidFill>
                <a:latin typeface="Arial" charset="0"/>
                <a:ea typeface="ヒラギノ角ゴ Pro W3" charset="0"/>
              </a:defRPr>
            </a:lvl4pPr>
            <a:lvl5pPr algn="l" rtl="0" eaLnBrk="1" fontAlgn="base" hangingPunct="1">
              <a:spcBef>
                <a:spcPct val="0"/>
              </a:spcBef>
              <a:spcAft>
                <a:spcPct val="0"/>
              </a:spcAft>
              <a:defRPr sz="3600" b="1">
                <a:solidFill>
                  <a:srgbClr val="070C3C"/>
                </a:solidFill>
                <a:latin typeface="Arial" charset="0"/>
                <a:ea typeface="ヒラギノ角ゴ Pro W3" charset="0"/>
              </a:defRPr>
            </a:lvl5pPr>
            <a:lvl6pPr marL="457200" algn="l" rtl="0" eaLnBrk="1" fontAlgn="base" hangingPunct="1">
              <a:spcBef>
                <a:spcPct val="0"/>
              </a:spcBef>
              <a:spcAft>
                <a:spcPct val="0"/>
              </a:spcAft>
              <a:defRPr sz="3600" b="1">
                <a:solidFill>
                  <a:srgbClr val="070C3C"/>
                </a:solidFill>
                <a:latin typeface="Arial" charset="0"/>
                <a:ea typeface="ヒラギノ角ゴ Pro W3" charset="0"/>
              </a:defRPr>
            </a:lvl6pPr>
            <a:lvl7pPr marL="914400" algn="l" rtl="0" eaLnBrk="1" fontAlgn="base" hangingPunct="1">
              <a:spcBef>
                <a:spcPct val="0"/>
              </a:spcBef>
              <a:spcAft>
                <a:spcPct val="0"/>
              </a:spcAft>
              <a:defRPr sz="3600" b="1">
                <a:solidFill>
                  <a:srgbClr val="070C3C"/>
                </a:solidFill>
                <a:latin typeface="Arial" charset="0"/>
                <a:ea typeface="ヒラギノ角ゴ Pro W3" charset="0"/>
              </a:defRPr>
            </a:lvl7pPr>
            <a:lvl8pPr marL="1371600" algn="l" rtl="0" eaLnBrk="1" fontAlgn="base" hangingPunct="1">
              <a:spcBef>
                <a:spcPct val="0"/>
              </a:spcBef>
              <a:spcAft>
                <a:spcPct val="0"/>
              </a:spcAft>
              <a:defRPr sz="3600" b="1">
                <a:solidFill>
                  <a:srgbClr val="070C3C"/>
                </a:solidFill>
                <a:latin typeface="Arial" charset="0"/>
                <a:ea typeface="ヒラギノ角ゴ Pro W3" charset="0"/>
              </a:defRPr>
            </a:lvl8pPr>
            <a:lvl9pPr marL="1828800" algn="l" rtl="0" eaLnBrk="1" fontAlgn="base" hangingPunct="1">
              <a:spcBef>
                <a:spcPct val="0"/>
              </a:spcBef>
              <a:spcAft>
                <a:spcPct val="0"/>
              </a:spcAft>
              <a:defRPr sz="3600" b="1">
                <a:solidFill>
                  <a:srgbClr val="070C3C"/>
                </a:solidFill>
                <a:latin typeface="Arial" charset="0"/>
                <a:ea typeface="ヒラギノ角ゴ Pro W3" charset="0"/>
              </a:defRPr>
            </a:lvl9pPr>
          </a:lstStyle>
          <a:p>
            <a:pPr algn="ctr"/>
            <a:r>
              <a:rPr lang="en-US" sz="2800" dirty="0"/>
              <a:t>Traditional HVAC/R system diagnostics</a:t>
            </a:r>
          </a:p>
        </p:txBody>
      </p:sp>
      <p:sp>
        <p:nvSpPr>
          <p:cNvPr id="3" name="TextBox 2">
            <a:extLst>
              <a:ext uri="{FF2B5EF4-FFF2-40B4-BE49-F238E27FC236}">
                <a16:creationId xmlns:a16="http://schemas.microsoft.com/office/drawing/2014/main" id="{D1495C8B-9F56-E3D4-72B3-DD26FE2D22FD}"/>
              </a:ext>
            </a:extLst>
          </p:cNvPr>
          <p:cNvSpPr txBox="1"/>
          <p:nvPr/>
        </p:nvSpPr>
        <p:spPr>
          <a:xfrm>
            <a:off x="1733470" y="1139460"/>
            <a:ext cx="6743700" cy="1077218"/>
          </a:xfrm>
          <a:prstGeom prst="rect">
            <a:avLst/>
          </a:prstGeom>
          <a:noFill/>
        </p:spPr>
        <p:txBody>
          <a:bodyPr wrap="square">
            <a:spAutoFit/>
          </a:bodyPr>
          <a:lstStyle/>
          <a:p>
            <a:r>
              <a:rPr lang="en-US" dirty="0"/>
              <a:t>Capacity Control Valves</a:t>
            </a:r>
          </a:p>
          <a:p>
            <a:r>
              <a:rPr lang="en-US" dirty="0"/>
              <a:t>(Discharge bypass valves)</a:t>
            </a:r>
          </a:p>
        </p:txBody>
      </p:sp>
      <p:sp>
        <p:nvSpPr>
          <p:cNvPr id="9" name="TextBox 8">
            <a:extLst>
              <a:ext uri="{FF2B5EF4-FFF2-40B4-BE49-F238E27FC236}">
                <a16:creationId xmlns:a16="http://schemas.microsoft.com/office/drawing/2014/main" id="{3DF3D3A2-F12B-BBD6-24CF-DA971E748DBD}"/>
              </a:ext>
            </a:extLst>
          </p:cNvPr>
          <p:cNvSpPr txBox="1"/>
          <p:nvPr/>
        </p:nvSpPr>
        <p:spPr>
          <a:xfrm>
            <a:off x="361783" y="2223228"/>
            <a:ext cx="8360797" cy="310854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srgbClr val="070C3C"/>
                </a:solidFill>
                <a:effectLst/>
                <a:uLnTx/>
                <a:uFillTx/>
                <a:latin typeface="Arial" pitchFamily="34" charset="0"/>
                <a:ea typeface="+mn-ea"/>
                <a:cs typeface="+mn-cs"/>
              </a:rPr>
              <a:t>On many air conditioning and refrigeration systems it is desirable to limit the minimum evaporating pressure during periods of low load either to prevent coil icing or to avoid operating the compressor at a lower suction pressure than it was designed to operate.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400" dirty="0">
              <a:solidFill>
                <a:srgbClr val="070C3C"/>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srgbClr val="070C3C"/>
                </a:solidFill>
                <a:effectLst/>
                <a:uLnTx/>
                <a:uFillTx/>
                <a:latin typeface="Arial" pitchFamily="34" charset="0"/>
                <a:ea typeface="+mn-ea"/>
                <a:cs typeface="+mn-cs"/>
              </a:rPr>
              <a:t>Various methods have been used to achieve this result — integral cylinder unloading, variable speed control, or multiple smaller systems or discharge bypass.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400" dirty="0">
              <a:solidFill>
                <a:srgbClr val="070C3C"/>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srgbClr val="070C3C"/>
                </a:solidFill>
                <a:effectLst/>
                <a:uLnTx/>
                <a:uFillTx/>
                <a:latin typeface="Arial" pitchFamily="34" charset="0"/>
                <a:ea typeface="+mn-ea"/>
                <a:cs typeface="+mn-cs"/>
              </a:rPr>
              <a:t> A practical and economical solution to the problem, is to bypass a portion of the hot discharge gas directly into the low side</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400" dirty="0">
              <a:solidFill>
                <a:srgbClr val="070C3C"/>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srgbClr val="070C3C"/>
                </a:solidFill>
                <a:effectLst/>
                <a:uLnTx/>
                <a:uFillTx/>
                <a:latin typeface="Arial" pitchFamily="34" charset="0"/>
                <a:ea typeface="+mn-ea"/>
                <a:cs typeface="+mn-cs"/>
              </a:rPr>
              <a:t>This valve, which opens on a decrease in suction pressure, can be set to automatically maintain a desired minimum evaporating pressure regardless of the decrease in evaporator load.</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400" dirty="0">
              <a:solidFill>
                <a:srgbClr val="070C3C"/>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1" u="none" strike="noStrike" kern="1200" cap="none" spc="0" normalizeH="0" baseline="0" noProof="0" dirty="0">
              <a:ln>
                <a:noFill/>
              </a:ln>
              <a:solidFill>
                <a:srgbClr val="070C3C"/>
              </a:solidFill>
              <a:effectLst/>
              <a:uLnTx/>
              <a:uFillTx/>
              <a:latin typeface="Arial" pitchFamily="34" charset="0"/>
              <a:ea typeface="+mn-ea"/>
              <a:cs typeface="+mn-cs"/>
            </a:endParaRPr>
          </a:p>
        </p:txBody>
      </p:sp>
    </p:spTree>
    <p:extLst>
      <p:ext uri="{BB962C8B-B14F-4D97-AF65-F5344CB8AC3E}">
        <p14:creationId xmlns:p14="http://schemas.microsoft.com/office/powerpoint/2010/main" val="1099345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0"/>
            <a:ext cx="9144000" cy="1028700"/>
          </a:xfrm>
          <a:prstGeom prst="rect">
            <a:avLst/>
          </a:prstGeom>
        </p:spPr>
        <p:txBody>
          <a:bodyPr anchor="ctr" anchorCtr="0"/>
          <a:lstStyle>
            <a:lvl1pPr algn="l" rtl="0" eaLnBrk="1" fontAlgn="base" hangingPunct="1">
              <a:spcBef>
                <a:spcPct val="0"/>
              </a:spcBef>
              <a:spcAft>
                <a:spcPct val="0"/>
              </a:spcAft>
              <a:defRPr sz="3600" b="1" i="0">
                <a:solidFill>
                  <a:schemeClr val="bg1"/>
                </a:solidFill>
                <a:latin typeface="Arial"/>
                <a:ea typeface="+mj-ea"/>
                <a:cs typeface="Arial"/>
              </a:defRPr>
            </a:lvl1pPr>
            <a:lvl2pPr algn="l" rtl="0" eaLnBrk="1" fontAlgn="base" hangingPunct="1">
              <a:spcBef>
                <a:spcPct val="0"/>
              </a:spcBef>
              <a:spcAft>
                <a:spcPct val="0"/>
              </a:spcAft>
              <a:defRPr sz="3600" b="1">
                <a:solidFill>
                  <a:srgbClr val="070C3C"/>
                </a:solidFill>
                <a:latin typeface="Arial" charset="0"/>
                <a:ea typeface="ヒラギノ角ゴ Pro W3" charset="0"/>
              </a:defRPr>
            </a:lvl2pPr>
            <a:lvl3pPr algn="l" rtl="0" eaLnBrk="1" fontAlgn="base" hangingPunct="1">
              <a:spcBef>
                <a:spcPct val="0"/>
              </a:spcBef>
              <a:spcAft>
                <a:spcPct val="0"/>
              </a:spcAft>
              <a:defRPr sz="3600" b="1">
                <a:solidFill>
                  <a:srgbClr val="070C3C"/>
                </a:solidFill>
                <a:latin typeface="Arial" charset="0"/>
                <a:ea typeface="ヒラギノ角ゴ Pro W3" charset="0"/>
              </a:defRPr>
            </a:lvl3pPr>
            <a:lvl4pPr algn="l" rtl="0" eaLnBrk="1" fontAlgn="base" hangingPunct="1">
              <a:spcBef>
                <a:spcPct val="0"/>
              </a:spcBef>
              <a:spcAft>
                <a:spcPct val="0"/>
              </a:spcAft>
              <a:defRPr sz="3600" b="1">
                <a:solidFill>
                  <a:srgbClr val="070C3C"/>
                </a:solidFill>
                <a:latin typeface="Arial" charset="0"/>
                <a:ea typeface="ヒラギノ角ゴ Pro W3" charset="0"/>
              </a:defRPr>
            </a:lvl4pPr>
            <a:lvl5pPr algn="l" rtl="0" eaLnBrk="1" fontAlgn="base" hangingPunct="1">
              <a:spcBef>
                <a:spcPct val="0"/>
              </a:spcBef>
              <a:spcAft>
                <a:spcPct val="0"/>
              </a:spcAft>
              <a:defRPr sz="3600" b="1">
                <a:solidFill>
                  <a:srgbClr val="070C3C"/>
                </a:solidFill>
                <a:latin typeface="Arial" charset="0"/>
                <a:ea typeface="ヒラギノ角ゴ Pro W3" charset="0"/>
              </a:defRPr>
            </a:lvl5pPr>
            <a:lvl6pPr marL="457200" algn="l" rtl="0" eaLnBrk="1" fontAlgn="base" hangingPunct="1">
              <a:spcBef>
                <a:spcPct val="0"/>
              </a:spcBef>
              <a:spcAft>
                <a:spcPct val="0"/>
              </a:spcAft>
              <a:defRPr sz="3600" b="1">
                <a:solidFill>
                  <a:srgbClr val="070C3C"/>
                </a:solidFill>
                <a:latin typeface="Arial" charset="0"/>
                <a:ea typeface="ヒラギノ角ゴ Pro W3" charset="0"/>
              </a:defRPr>
            </a:lvl6pPr>
            <a:lvl7pPr marL="914400" algn="l" rtl="0" eaLnBrk="1" fontAlgn="base" hangingPunct="1">
              <a:spcBef>
                <a:spcPct val="0"/>
              </a:spcBef>
              <a:spcAft>
                <a:spcPct val="0"/>
              </a:spcAft>
              <a:defRPr sz="3600" b="1">
                <a:solidFill>
                  <a:srgbClr val="070C3C"/>
                </a:solidFill>
                <a:latin typeface="Arial" charset="0"/>
                <a:ea typeface="ヒラギノ角ゴ Pro W3" charset="0"/>
              </a:defRPr>
            </a:lvl7pPr>
            <a:lvl8pPr marL="1371600" algn="l" rtl="0" eaLnBrk="1" fontAlgn="base" hangingPunct="1">
              <a:spcBef>
                <a:spcPct val="0"/>
              </a:spcBef>
              <a:spcAft>
                <a:spcPct val="0"/>
              </a:spcAft>
              <a:defRPr sz="3600" b="1">
                <a:solidFill>
                  <a:srgbClr val="070C3C"/>
                </a:solidFill>
                <a:latin typeface="Arial" charset="0"/>
                <a:ea typeface="ヒラギノ角ゴ Pro W3" charset="0"/>
              </a:defRPr>
            </a:lvl8pPr>
            <a:lvl9pPr marL="1828800" algn="l" rtl="0" eaLnBrk="1" fontAlgn="base" hangingPunct="1">
              <a:spcBef>
                <a:spcPct val="0"/>
              </a:spcBef>
              <a:spcAft>
                <a:spcPct val="0"/>
              </a:spcAft>
              <a:defRPr sz="3600" b="1">
                <a:solidFill>
                  <a:srgbClr val="070C3C"/>
                </a:solidFill>
                <a:latin typeface="Arial" charset="0"/>
                <a:ea typeface="ヒラギノ角ゴ Pro W3" charset="0"/>
              </a:defRPr>
            </a:lvl9pPr>
          </a:lstStyle>
          <a:p>
            <a:pPr algn="ctr"/>
            <a:r>
              <a:rPr lang="en-US" sz="2800" dirty="0"/>
              <a:t>Traditional HVAC/R system diagnostics</a:t>
            </a:r>
          </a:p>
        </p:txBody>
      </p:sp>
      <p:sp>
        <p:nvSpPr>
          <p:cNvPr id="3" name="TextBox 2">
            <a:extLst>
              <a:ext uri="{FF2B5EF4-FFF2-40B4-BE49-F238E27FC236}">
                <a16:creationId xmlns:a16="http://schemas.microsoft.com/office/drawing/2014/main" id="{D1495C8B-9F56-E3D4-72B3-DD26FE2D22FD}"/>
              </a:ext>
            </a:extLst>
          </p:cNvPr>
          <p:cNvSpPr txBox="1"/>
          <p:nvPr/>
        </p:nvSpPr>
        <p:spPr>
          <a:xfrm>
            <a:off x="1733470" y="1139460"/>
            <a:ext cx="6743700" cy="1077218"/>
          </a:xfrm>
          <a:prstGeom prst="rect">
            <a:avLst/>
          </a:prstGeom>
          <a:noFill/>
        </p:spPr>
        <p:txBody>
          <a:bodyPr wrap="square">
            <a:spAutoFit/>
          </a:bodyPr>
          <a:lstStyle/>
          <a:p>
            <a:r>
              <a:rPr lang="en-US" dirty="0"/>
              <a:t>Capacity Control Valves</a:t>
            </a:r>
          </a:p>
          <a:p>
            <a:r>
              <a:rPr lang="en-US" dirty="0"/>
              <a:t>(Discharge bypass valves)</a:t>
            </a:r>
          </a:p>
        </p:txBody>
      </p:sp>
      <p:pic>
        <p:nvPicPr>
          <p:cNvPr id="4" name="Picture 3">
            <a:extLst>
              <a:ext uri="{FF2B5EF4-FFF2-40B4-BE49-F238E27FC236}">
                <a16:creationId xmlns:a16="http://schemas.microsoft.com/office/drawing/2014/main" id="{7ACEA605-F9DA-D47D-8B3C-C6D288CD7D0F}"/>
              </a:ext>
            </a:extLst>
          </p:cNvPr>
          <p:cNvPicPr>
            <a:picLocks noChangeAspect="1"/>
          </p:cNvPicPr>
          <p:nvPr/>
        </p:nvPicPr>
        <p:blipFill>
          <a:blip r:embed="rId3"/>
          <a:stretch>
            <a:fillRect/>
          </a:stretch>
        </p:blipFill>
        <p:spPr>
          <a:xfrm>
            <a:off x="1490414" y="2673058"/>
            <a:ext cx="5614532" cy="3396343"/>
          </a:xfrm>
          <a:prstGeom prst="rect">
            <a:avLst/>
          </a:prstGeom>
        </p:spPr>
      </p:pic>
    </p:spTree>
    <p:extLst>
      <p:ext uri="{BB962C8B-B14F-4D97-AF65-F5344CB8AC3E}">
        <p14:creationId xmlns:p14="http://schemas.microsoft.com/office/powerpoint/2010/main" val="3881745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0"/>
            <a:ext cx="9144000" cy="1028700"/>
          </a:xfrm>
          <a:prstGeom prst="rect">
            <a:avLst/>
          </a:prstGeom>
        </p:spPr>
        <p:txBody>
          <a:bodyPr anchor="ctr" anchorCtr="0"/>
          <a:lstStyle>
            <a:lvl1pPr algn="l" rtl="0" eaLnBrk="1" fontAlgn="base" hangingPunct="1">
              <a:spcBef>
                <a:spcPct val="0"/>
              </a:spcBef>
              <a:spcAft>
                <a:spcPct val="0"/>
              </a:spcAft>
              <a:defRPr sz="3600" b="1" i="0">
                <a:solidFill>
                  <a:schemeClr val="bg1"/>
                </a:solidFill>
                <a:latin typeface="Arial"/>
                <a:ea typeface="+mj-ea"/>
                <a:cs typeface="Arial"/>
              </a:defRPr>
            </a:lvl1pPr>
            <a:lvl2pPr algn="l" rtl="0" eaLnBrk="1" fontAlgn="base" hangingPunct="1">
              <a:spcBef>
                <a:spcPct val="0"/>
              </a:spcBef>
              <a:spcAft>
                <a:spcPct val="0"/>
              </a:spcAft>
              <a:defRPr sz="3600" b="1">
                <a:solidFill>
                  <a:srgbClr val="070C3C"/>
                </a:solidFill>
                <a:latin typeface="Arial" charset="0"/>
                <a:ea typeface="ヒラギノ角ゴ Pro W3" charset="0"/>
              </a:defRPr>
            </a:lvl2pPr>
            <a:lvl3pPr algn="l" rtl="0" eaLnBrk="1" fontAlgn="base" hangingPunct="1">
              <a:spcBef>
                <a:spcPct val="0"/>
              </a:spcBef>
              <a:spcAft>
                <a:spcPct val="0"/>
              </a:spcAft>
              <a:defRPr sz="3600" b="1">
                <a:solidFill>
                  <a:srgbClr val="070C3C"/>
                </a:solidFill>
                <a:latin typeface="Arial" charset="0"/>
                <a:ea typeface="ヒラギノ角ゴ Pro W3" charset="0"/>
              </a:defRPr>
            </a:lvl3pPr>
            <a:lvl4pPr algn="l" rtl="0" eaLnBrk="1" fontAlgn="base" hangingPunct="1">
              <a:spcBef>
                <a:spcPct val="0"/>
              </a:spcBef>
              <a:spcAft>
                <a:spcPct val="0"/>
              </a:spcAft>
              <a:defRPr sz="3600" b="1">
                <a:solidFill>
                  <a:srgbClr val="070C3C"/>
                </a:solidFill>
                <a:latin typeface="Arial" charset="0"/>
                <a:ea typeface="ヒラギノ角ゴ Pro W3" charset="0"/>
              </a:defRPr>
            </a:lvl4pPr>
            <a:lvl5pPr algn="l" rtl="0" eaLnBrk="1" fontAlgn="base" hangingPunct="1">
              <a:spcBef>
                <a:spcPct val="0"/>
              </a:spcBef>
              <a:spcAft>
                <a:spcPct val="0"/>
              </a:spcAft>
              <a:defRPr sz="3600" b="1">
                <a:solidFill>
                  <a:srgbClr val="070C3C"/>
                </a:solidFill>
                <a:latin typeface="Arial" charset="0"/>
                <a:ea typeface="ヒラギノ角ゴ Pro W3" charset="0"/>
              </a:defRPr>
            </a:lvl5pPr>
            <a:lvl6pPr marL="457200" algn="l" rtl="0" eaLnBrk="1" fontAlgn="base" hangingPunct="1">
              <a:spcBef>
                <a:spcPct val="0"/>
              </a:spcBef>
              <a:spcAft>
                <a:spcPct val="0"/>
              </a:spcAft>
              <a:defRPr sz="3600" b="1">
                <a:solidFill>
                  <a:srgbClr val="070C3C"/>
                </a:solidFill>
                <a:latin typeface="Arial" charset="0"/>
                <a:ea typeface="ヒラギノ角ゴ Pro W3" charset="0"/>
              </a:defRPr>
            </a:lvl6pPr>
            <a:lvl7pPr marL="914400" algn="l" rtl="0" eaLnBrk="1" fontAlgn="base" hangingPunct="1">
              <a:spcBef>
                <a:spcPct val="0"/>
              </a:spcBef>
              <a:spcAft>
                <a:spcPct val="0"/>
              </a:spcAft>
              <a:defRPr sz="3600" b="1">
                <a:solidFill>
                  <a:srgbClr val="070C3C"/>
                </a:solidFill>
                <a:latin typeface="Arial" charset="0"/>
                <a:ea typeface="ヒラギノ角ゴ Pro W3" charset="0"/>
              </a:defRPr>
            </a:lvl7pPr>
            <a:lvl8pPr marL="1371600" algn="l" rtl="0" eaLnBrk="1" fontAlgn="base" hangingPunct="1">
              <a:spcBef>
                <a:spcPct val="0"/>
              </a:spcBef>
              <a:spcAft>
                <a:spcPct val="0"/>
              </a:spcAft>
              <a:defRPr sz="3600" b="1">
                <a:solidFill>
                  <a:srgbClr val="070C3C"/>
                </a:solidFill>
                <a:latin typeface="Arial" charset="0"/>
                <a:ea typeface="ヒラギノ角ゴ Pro W3" charset="0"/>
              </a:defRPr>
            </a:lvl8pPr>
            <a:lvl9pPr marL="1828800" algn="l" rtl="0" eaLnBrk="1" fontAlgn="base" hangingPunct="1">
              <a:spcBef>
                <a:spcPct val="0"/>
              </a:spcBef>
              <a:spcAft>
                <a:spcPct val="0"/>
              </a:spcAft>
              <a:defRPr sz="3600" b="1">
                <a:solidFill>
                  <a:srgbClr val="070C3C"/>
                </a:solidFill>
                <a:latin typeface="Arial" charset="0"/>
                <a:ea typeface="ヒラギノ角ゴ Pro W3" charset="0"/>
              </a:defRPr>
            </a:lvl9pPr>
          </a:lstStyle>
          <a:p>
            <a:pPr algn="ctr"/>
            <a:r>
              <a:rPr lang="en-US" sz="2800" dirty="0"/>
              <a:t>Traditional HVAC/R system diagnostics</a:t>
            </a:r>
          </a:p>
        </p:txBody>
      </p:sp>
      <p:sp>
        <p:nvSpPr>
          <p:cNvPr id="3" name="TextBox 2">
            <a:extLst>
              <a:ext uri="{FF2B5EF4-FFF2-40B4-BE49-F238E27FC236}">
                <a16:creationId xmlns:a16="http://schemas.microsoft.com/office/drawing/2014/main" id="{D1495C8B-9F56-E3D4-72B3-DD26FE2D22FD}"/>
              </a:ext>
            </a:extLst>
          </p:cNvPr>
          <p:cNvSpPr txBox="1"/>
          <p:nvPr/>
        </p:nvSpPr>
        <p:spPr>
          <a:xfrm>
            <a:off x="1733470" y="1139460"/>
            <a:ext cx="6743700" cy="1077218"/>
          </a:xfrm>
          <a:prstGeom prst="rect">
            <a:avLst/>
          </a:prstGeom>
          <a:noFill/>
        </p:spPr>
        <p:txBody>
          <a:bodyPr wrap="square">
            <a:spAutoFit/>
          </a:bodyPr>
          <a:lstStyle/>
          <a:p>
            <a:r>
              <a:rPr lang="en-US" dirty="0"/>
              <a:t>Capacity Control Valves</a:t>
            </a:r>
          </a:p>
          <a:p>
            <a:r>
              <a:rPr lang="en-US" dirty="0"/>
              <a:t>(Discharge bypass valves)</a:t>
            </a:r>
          </a:p>
        </p:txBody>
      </p:sp>
      <p:pic>
        <p:nvPicPr>
          <p:cNvPr id="5" name="Picture 4">
            <a:extLst>
              <a:ext uri="{FF2B5EF4-FFF2-40B4-BE49-F238E27FC236}">
                <a16:creationId xmlns:a16="http://schemas.microsoft.com/office/drawing/2014/main" id="{75893313-0236-A440-3438-31A3C78FEB16}"/>
              </a:ext>
            </a:extLst>
          </p:cNvPr>
          <p:cNvPicPr>
            <a:picLocks noChangeAspect="1"/>
          </p:cNvPicPr>
          <p:nvPr/>
        </p:nvPicPr>
        <p:blipFill>
          <a:blip r:embed="rId3"/>
          <a:stretch>
            <a:fillRect/>
          </a:stretch>
        </p:blipFill>
        <p:spPr>
          <a:xfrm>
            <a:off x="1328247" y="2788352"/>
            <a:ext cx="5684423" cy="3396343"/>
          </a:xfrm>
          <a:prstGeom prst="rect">
            <a:avLst/>
          </a:prstGeom>
        </p:spPr>
      </p:pic>
    </p:spTree>
    <p:extLst>
      <p:ext uri="{BB962C8B-B14F-4D97-AF65-F5344CB8AC3E}">
        <p14:creationId xmlns:p14="http://schemas.microsoft.com/office/powerpoint/2010/main" val="438153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0"/>
            <a:ext cx="9144000" cy="1028700"/>
          </a:xfrm>
          <a:prstGeom prst="rect">
            <a:avLst/>
          </a:prstGeom>
        </p:spPr>
        <p:txBody>
          <a:bodyPr anchor="ctr" anchorCtr="0"/>
          <a:lstStyle>
            <a:lvl1pPr algn="l" rtl="0" eaLnBrk="1" fontAlgn="base" hangingPunct="1">
              <a:spcBef>
                <a:spcPct val="0"/>
              </a:spcBef>
              <a:spcAft>
                <a:spcPct val="0"/>
              </a:spcAft>
              <a:defRPr sz="3600" b="1" i="0">
                <a:solidFill>
                  <a:schemeClr val="bg1"/>
                </a:solidFill>
                <a:latin typeface="Arial"/>
                <a:ea typeface="+mj-ea"/>
                <a:cs typeface="Arial"/>
              </a:defRPr>
            </a:lvl1pPr>
            <a:lvl2pPr algn="l" rtl="0" eaLnBrk="1" fontAlgn="base" hangingPunct="1">
              <a:spcBef>
                <a:spcPct val="0"/>
              </a:spcBef>
              <a:spcAft>
                <a:spcPct val="0"/>
              </a:spcAft>
              <a:defRPr sz="3600" b="1">
                <a:solidFill>
                  <a:srgbClr val="070C3C"/>
                </a:solidFill>
                <a:latin typeface="Arial" charset="0"/>
                <a:ea typeface="ヒラギノ角ゴ Pro W3" charset="0"/>
              </a:defRPr>
            </a:lvl2pPr>
            <a:lvl3pPr algn="l" rtl="0" eaLnBrk="1" fontAlgn="base" hangingPunct="1">
              <a:spcBef>
                <a:spcPct val="0"/>
              </a:spcBef>
              <a:spcAft>
                <a:spcPct val="0"/>
              </a:spcAft>
              <a:defRPr sz="3600" b="1">
                <a:solidFill>
                  <a:srgbClr val="070C3C"/>
                </a:solidFill>
                <a:latin typeface="Arial" charset="0"/>
                <a:ea typeface="ヒラギノ角ゴ Pro W3" charset="0"/>
              </a:defRPr>
            </a:lvl3pPr>
            <a:lvl4pPr algn="l" rtl="0" eaLnBrk="1" fontAlgn="base" hangingPunct="1">
              <a:spcBef>
                <a:spcPct val="0"/>
              </a:spcBef>
              <a:spcAft>
                <a:spcPct val="0"/>
              </a:spcAft>
              <a:defRPr sz="3600" b="1">
                <a:solidFill>
                  <a:srgbClr val="070C3C"/>
                </a:solidFill>
                <a:latin typeface="Arial" charset="0"/>
                <a:ea typeface="ヒラギノ角ゴ Pro W3" charset="0"/>
              </a:defRPr>
            </a:lvl4pPr>
            <a:lvl5pPr algn="l" rtl="0" eaLnBrk="1" fontAlgn="base" hangingPunct="1">
              <a:spcBef>
                <a:spcPct val="0"/>
              </a:spcBef>
              <a:spcAft>
                <a:spcPct val="0"/>
              </a:spcAft>
              <a:defRPr sz="3600" b="1">
                <a:solidFill>
                  <a:srgbClr val="070C3C"/>
                </a:solidFill>
                <a:latin typeface="Arial" charset="0"/>
                <a:ea typeface="ヒラギノ角ゴ Pro W3" charset="0"/>
              </a:defRPr>
            </a:lvl5pPr>
            <a:lvl6pPr marL="457200" algn="l" rtl="0" eaLnBrk="1" fontAlgn="base" hangingPunct="1">
              <a:spcBef>
                <a:spcPct val="0"/>
              </a:spcBef>
              <a:spcAft>
                <a:spcPct val="0"/>
              </a:spcAft>
              <a:defRPr sz="3600" b="1">
                <a:solidFill>
                  <a:srgbClr val="070C3C"/>
                </a:solidFill>
                <a:latin typeface="Arial" charset="0"/>
                <a:ea typeface="ヒラギノ角ゴ Pro W3" charset="0"/>
              </a:defRPr>
            </a:lvl6pPr>
            <a:lvl7pPr marL="914400" algn="l" rtl="0" eaLnBrk="1" fontAlgn="base" hangingPunct="1">
              <a:spcBef>
                <a:spcPct val="0"/>
              </a:spcBef>
              <a:spcAft>
                <a:spcPct val="0"/>
              </a:spcAft>
              <a:defRPr sz="3600" b="1">
                <a:solidFill>
                  <a:srgbClr val="070C3C"/>
                </a:solidFill>
                <a:latin typeface="Arial" charset="0"/>
                <a:ea typeface="ヒラギノ角ゴ Pro W3" charset="0"/>
              </a:defRPr>
            </a:lvl7pPr>
            <a:lvl8pPr marL="1371600" algn="l" rtl="0" eaLnBrk="1" fontAlgn="base" hangingPunct="1">
              <a:spcBef>
                <a:spcPct val="0"/>
              </a:spcBef>
              <a:spcAft>
                <a:spcPct val="0"/>
              </a:spcAft>
              <a:defRPr sz="3600" b="1">
                <a:solidFill>
                  <a:srgbClr val="070C3C"/>
                </a:solidFill>
                <a:latin typeface="Arial" charset="0"/>
                <a:ea typeface="ヒラギノ角ゴ Pro W3" charset="0"/>
              </a:defRPr>
            </a:lvl8pPr>
            <a:lvl9pPr marL="1828800" algn="l" rtl="0" eaLnBrk="1" fontAlgn="base" hangingPunct="1">
              <a:spcBef>
                <a:spcPct val="0"/>
              </a:spcBef>
              <a:spcAft>
                <a:spcPct val="0"/>
              </a:spcAft>
              <a:defRPr sz="3600" b="1">
                <a:solidFill>
                  <a:srgbClr val="070C3C"/>
                </a:solidFill>
                <a:latin typeface="Arial" charset="0"/>
                <a:ea typeface="ヒラギノ角ゴ Pro W3" charset="0"/>
              </a:defRPr>
            </a:lvl9pPr>
          </a:lstStyle>
          <a:p>
            <a:pPr algn="ctr"/>
            <a:r>
              <a:rPr lang="en-US" sz="2800" dirty="0"/>
              <a:t>Traditional HVAC/R system diagnostics</a:t>
            </a:r>
          </a:p>
        </p:txBody>
      </p:sp>
      <p:sp>
        <p:nvSpPr>
          <p:cNvPr id="3" name="TextBox 2">
            <a:extLst>
              <a:ext uri="{FF2B5EF4-FFF2-40B4-BE49-F238E27FC236}">
                <a16:creationId xmlns:a16="http://schemas.microsoft.com/office/drawing/2014/main" id="{D1495C8B-9F56-E3D4-72B3-DD26FE2D22FD}"/>
              </a:ext>
            </a:extLst>
          </p:cNvPr>
          <p:cNvSpPr txBox="1"/>
          <p:nvPr/>
        </p:nvSpPr>
        <p:spPr>
          <a:xfrm>
            <a:off x="1733470" y="1139460"/>
            <a:ext cx="6743700" cy="1077218"/>
          </a:xfrm>
          <a:prstGeom prst="rect">
            <a:avLst/>
          </a:prstGeom>
          <a:noFill/>
        </p:spPr>
        <p:txBody>
          <a:bodyPr wrap="square">
            <a:spAutoFit/>
          </a:bodyPr>
          <a:lstStyle/>
          <a:p>
            <a:r>
              <a:rPr lang="en-US" dirty="0"/>
              <a:t>Capacity Control Valves</a:t>
            </a:r>
          </a:p>
          <a:p>
            <a:r>
              <a:rPr lang="en-US" dirty="0"/>
              <a:t>(Discharge bypass valves)</a:t>
            </a:r>
          </a:p>
        </p:txBody>
      </p:sp>
      <p:pic>
        <p:nvPicPr>
          <p:cNvPr id="5" name="Picture 4">
            <a:extLst>
              <a:ext uri="{FF2B5EF4-FFF2-40B4-BE49-F238E27FC236}">
                <a16:creationId xmlns:a16="http://schemas.microsoft.com/office/drawing/2014/main" id="{75893313-0236-A440-3438-31A3C78FEB16}"/>
              </a:ext>
            </a:extLst>
          </p:cNvPr>
          <p:cNvPicPr>
            <a:picLocks noChangeAspect="1"/>
          </p:cNvPicPr>
          <p:nvPr/>
        </p:nvPicPr>
        <p:blipFill>
          <a:blip r:embed="rId3"/>
          <a:stretch>
            <a:fillRect/>
          </a:stretch>
        </p:blipFill>
        <p:spPr>
          <a:xfrm>
            <a:off x="6586004" y="4144050"/>
            <a:ext cx="2446298" cy="1461620"/>
          </a:xfrm>
          <a:prstGeom prst="rect">
            <a:avLst/>
          </a:prstGeom>
        </p:spPr>
      </p:pic>
      <p:sp>
        <p:nvSpPr>
          <p:cNvPr id="4" name="TextBox 3">
            <a:extLst>
              <a:ext uri="{FF2B5EF4-FFF2-40B4-BE49-F238E27FC236}">
                <a16:creationId xmlns:a16="http://schemas.microsoft.com/office/drawing/2014/main" id="{C9FFE05D-4A4A-F876-8143-42C1CE13EFF3}"/>
              </a:ext>
            </a:extLst>
          </p:cNvPr>
          <p:cNvSpPr txBox="1"/>
          <p:nvPr/>
        </p:nvSpPr>
        <p:spPr>
          <a:xfrm>
            <a:off x="111698" y="2327438"/>
            <a:ext cx="8948813" cy="2031325"/>
          </a:xfrm>
          <a:prstGeom prst="rect">
            <a:avLst/>
          </a:prstGeom>
          <a:noFill/>
        </p:spPr>
        <p:txBody>
          <a:bodyPr wrap="square">
            <a:spAutoFit/>
          </a:bodyPr>
          <a:lstStyle/>
          <a:p>
            <a:r>
              <a:rPr lang="en-US" sz="1400" dirty="0"/>
              <a:t>In refrigeration systems, the minimum allowable evaporating temperature that will avoid coil icing depends on evaporator design and the amount of air passing over the coil. The refrigerant temperature may be below 32°F (0°C), but coil icing will not usually occur with high air velocities since the external surface temperature of the tube will be </a:t>
            </a:r>
            <a:r>
              <a:rPr lang="en-US" sz="1400" dirty="0" err="1"/>
              <a:t>bove</a:t>
            </a:r>
            <a:r>
              <a:rPr lang="en-US" sz="1400" dirty="0"/>
              <a:t> 32°F (0°C). For most air conditioning systems the minimum evaporating temperature is 20°F to 25°F (-6.7 to -3.9°C). However, when air velocities reduced considerably, the minimum evaporating temperature should be 26°F to 28°F (-3.3 to -2.2°C).</a:t>
            </a:r>
          </a:p>
          <a:p>
            <a:r>
              <a:rPr lang="en-US" sz="1400" dirty="0"/>
              <a:t>Parker Discharge Bypass Valves can be set so they start to open at an evaporating pressure equivalent to 32°F (0°C) saturation temperature. Therefore, they would be at their rated capacity at 26°F (-3.3°C) evaporating temperature.</a:t>
            </a:r>
          </a:p>
        </p:txBody>
      </p:sp>
    </p:spTree>
    <p:extLst>
      <p:ext uri="{BB962C8B-B14F-4D97-AF65-F5344CB8AC3E}">
        <p14:creationId xmlns:p14="http://schemas.microsoft.com/office/powerpoint/2010/main" val="472418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0"/>
            <a:ext cx="9144000" cy="1028700"/>
          </a:xfrm>
          <a:prstGeom prst="rect">
            <a:avLst/>
          </a:prstGeom>
        </p:spPr>
        <p:txBody>
          <a:bodyPr anchor="ctr" anchorCtr="0"/>
          <a:lstStyle>
            <a:lvl1pPr algn="l" rtl="0" eaLnBrk="1" fontAlgn="base" hangingPunct="1">
              <a:spcBef>
                <a:spcPct val="0"/>
              </a:spcBef>
              <a:spcAft>
                <a:spcPct val="0"/>
              </a:spcAft>
              <a:defRPr sz="3600" b="1" i="0">
                <a:solidFill>
                  <a:schemeClr val="bg1"/>
                </a:solidFill>
                <a:latin typeface="Arial"/>
                <a:ea typeface="+mj-ea"/>
                <a:cs typeface="Arial"/>
              </a:defRPr>
            </a:lvl1pPr>
            <a:lvl2pPr algn="l" rtl="0" eaLnBrk="1" fontAlgn="base" hangingPunct="1">
              <a:spcBef>
                <a:spcPct val="0"/>
              </a:spcBef>
              <a:spcAft>
                <a:spcPct val="0"/>
              </a:spcAft>
              <a:defRPr sz="3600" b="1">
                <a:solidFill>
                  <a:srgbClr val="070C3C"/>
                </a:solidFill>
                <a:latin typeface="Arial" charset="0"/>
                <a:ea typeface="ヒラギノ角ゴ Pro W3" charset="0"/>
              </a:defRPr>
            </a:lvl2pPr>
            <a:lvl3pPr algn="l" rtl="0" eaLnBrk="1" fontAlgn="base" hangingPunct="1">
              <a:spcBef>
                <a:spcPct val="0"/>
              </a:spcBef>
              <a:spcAft>
                <a:spcPct val="0"/>
              </a:spcAft>
              <a:defRPr sz="3600" b="1">
                <a:solidFill>
                  <a:srgbClr val="070C3C"/>
                </a:solidFill>
                <a:latin typeface="Arial" charset="0"/>
                <a:ea typeface="ヒラギノ角ゴ Pro W3" charset="0"/>
              </a:defRPr>
            </a:lvl3pPr>
            <a:lvl4pPr algn="l" rtl="0" eaLnBrk="1" fontAlgn="base" hangingPunct="1">
              <a:spcBef>
                <a:spcPct val="0"/>
              </a:spcBef>
              <a:spcAft>
                <a:spcPct val="0"/>
              </a:spcAft>
              <a:defRPr sz="3600" b="1">
                <a:solidFill>
                  <a:srgbClr val="070C3C"/>
                </a:solidFill>
                <a:latin typeface="Arial" charset="0"/>
                <a:ea typeface="ヒラギノ角ゴ Pro W3" charset="0"/>
              </a:defRPr>
            </a:lvl4pPr>
            <a:lvl5pPr algn="l" rtl="0" eaLnBrk="1" fontAlgn="base" hangingPunct="1">
              <a:spcBef>
                <a:spcPct val="0"/>
              </a:spcBef>
              <a:spcAft>
                <a:spcPct val="0"/>
              </a:spcAft>
              <a:defRPr sz="3600" b="1">
                <a:solidFill>
                  <a:srgbClr val="070C3C"/>
                </a:solidFill>
                <a:latin typeface="Arial" charset="0"/>
                <a:ea typeface="ヒラギノ角ゴ Pro W3" charset="0"/>
              </a:defRPr>
            </a:lvl5pPr>
            <a:lvl6pPr marL="457200" algn="l" rtl="0" eaLnBrk="1" fontAlgn="base" hangingPunct="1">
              <a:spcBef>
                <a:spcPct val="0"/>
              </a:spcBef>
              <a:spcAft>
                <a:spcPct val="0"/>
              </a:spcAft>
              <a:defRPr sz="3600" b="1">
                <a:solidFill>
                  <a:srgbClr val="070C3C"/>
                </a:solidFill>
                <a:latin typeface="Arial" charset="0"/>
                <a:ea typeface="ヒラギノ角ゴ Pro W3" charset="0"/>
              </a:defRPr>
            </a:lvl6pPr>
            <a:lvl7pPr marL="914400" algn="l" rtl="0" eaLnBrk="1" fontAlgn="base" hangingPunct="1">
              <a:spcBef>
                <a:spcPct val="0"/>
              </a:spcBef>
              <a:spcAft>
                <a:spcPct val="0"/>
              </a:spcAft>
              <a:defRPr sz="3600" b="1">
                <a:solidFill>
                  <a:srgbClr val="070C3C"/>
                </a:solidFill>
                <a:latin typeface="Arial" charset="0"/>
                <a:ea typeface="ヒラギノ角ゴ Pro W3" charset="0"/>
              </a:defRPr>
            </a:lvl7pPr>
            <a:lvl8pPr marL="1371600" algn="l" rtl="0" eaLnBrk="1" fontAlgn="base" hangingPunct="1">
              <a:spcBef>
                <a:spcPct val="0"/>
              </a:spcBef>
              <a:spcAft>
                <a:spcPct val="0"/>
              </a:spcAft>
              <a:defRPr sz="3600" b="1">
                <a:solidFill>
                  <a:srgbClr val="070C3C"/>
                </a:solidFill>
                <a:latin typeface="Arial" charset="0"/>
                <a:ea typeface="ヒラギノ角ゴ Pro W3" charset="0"/>
              </a:defRPr>
            </a:lvl8pPr>
            <a:lvl9pPr marL="1828800" algn="l" rtl="0" eaLnBrk="1" fontAlgn="base" hangingPunct="1">
              <a:spcBef>
                <a:spcPct val="0"/>
              </a:spcBef>
              <a:spcAft>
                <a:spcPct val="0"/>
              </a:spcAft>
              <a:defRPr sz="3600" b="1">
                <a:solidFill>
                  <a:srgbClr val="070C3C"/>
                </a:solidFill>
                <a:latin typeface="Arial" charset="0"/>
                <a:ea typeface="ヒラギノ角ゴ Pro W3" charset="0"/>
              </a:defRPr>
            </a:lvl9pPr>
          </a:lstStyle>
          <a:p>
            <a:pPr algn="ctr"/>
            <a:r>
              <a:rPr lang="en-US" sz="2800" dirty="0"/>
              <a:t>Traditional HVAC/R system diagnostics</a:t>
            </a:r>
          </a:p>
        </p:txBody>
      </p:sp>
      <p:sp>
        <p:nvSpPr>
          <p:cNvPr id="3" name="TextBox 2">
            <a:extLst>
              <a:ext uri="{FF2B5EF4-FFF2-40B4-BE49-F238E27FC236}">
                <a16:creationId xmlns:a16="http://schemas.microsoft.com/office/drawing/2014/main" id="{D1495C8B-9F56-E3D4-72B3-DD26FE2D22FD}"/>
              </a:ext>
            </a:extLst>
          </p:cNvPr>
          <p:cNvSpPr txBox="1"/>
          <p:nvPr/>
        </p:nvSpPr>
        <p:spPr>
          <a:xfrm>
            <a:off x="1268318" y="1195119"/>
            <a:ext cx="6743700" cy="1077218"/>
          </a:xfrm>
          <a:prstGeom prst="rect">
            <a:avLst/>
          </a:prstGeom>
          <a:noFill/>
        </p:spPr>
        <p:txBody>
          <a:bodyPr wrap="square">
            <a:spAutoFit/>
          </a:bodyPr>
          <a:lstStyle/>
          <a:p>
            <a:r>
              <a:rPr lang="en-US" dirty="0"/>
              <a:t>Evaporator Pressure Regulators</a:t>
            </a:r>
          </a:p>
          <a:p>
            <a:r>
              <a:rPr lang="en-US" dirty="0"/>
              <a:t>(EPR Valves)</a:t>
            </a:r>
          </a:p>
        </p:txBody>
      </p:sp>
      <p:sp>
        <p:nvSpPr>
          <p:cNvPr id="6" name="TextBox 5">
            <a:extLst>
              <a:ext uri="{FF2B5EF4-FFF2-40B4-BE49-F238E27FC236}">
                <a16:creationId xmlns:a16="http://schemas.microsoft.com/office/drawing/2014/main" id="{A576478D-9F10-642A-1887-44EF0E46CBD5}"/>
              </a:ext>
            </a:extLst>
          </p:cNvPr>
          <p:cNvSpPr txBox="1"/>
          <p:nvPr/>
        </p:nvSpPr>
        <p:spPr>
          <a:xfrm>
            <a:off x="640080" y="2413337"/>
            <a:ext cx="6354086" cy="2893100"/>
          </a:xfrm>
          <a:prstGeom prst="rect">
            <a:avLst/>
          </a:prstGeom>
          <a:noFill/>
        </p:spPr>
        <p:txBody>
          <a:bodyPr wrap="square">
            <a:spAutoFit/>
          </a:bodyPr>
          <a:lstStyle/>
          <a:p>
            <a:pPr algn="l"/>
            <a:r>
              <a:rPr lang="en-US" sz="1400" b="0" u="none" strike="noStrike" baseline="0" dirty="0">
                <a:latin typeface="+mn-lt"/>
              </a:rPr>
              <a:t>Evaporator Pressure Regulating valves (EPRs) are</a:t>
            </a:r>
          </a:p>
          <a:p>
            <a:pPr algn="l"/>
            <a:r>
              <a:rPr lang="en-US" sz="1400" b="0" u="none" strike="noStrike" baseline="0" dirty="0">
                <a:latin typeface="+mn-lt"/>
              </a:rPr>
              <a:t>designed to provide an economical means of accurately</a:t>
            </a:r>
          </a:p>
          <a:p>
            <a:pPr algn="l"/>
            <a:r>
              <a:rPr lang="en-US" sz="1400" b="0" u="none" strike="noStrike" baseline="0" dirty="0">
                <a:latin typeface="+mn-lt"/>
              </a:rPr>
              <a:t>maintaining evaporator pressure and temperature under</a:t>
            </a:r>
          </a:p>
          <a:p>
            <a:pPr algn="l"/>
            <a:r>
              <a:rPr lang="en-US" sz="1400" b="0" u="none" strike="noStrike" baseline="0" dirty="0">
                <a:latin typeface="+mn-lt"/>
              </a:rPr>
              <a:t>varying evaporator loads. </a:t>
            </a:r>
          </a:p>
          <a:p>
            <a:pPr algn="l"/>
            <a:endParaRPr lang="en-US" sz="1400" b="0" dirty="0">
              <a:latin typeface="+mn-lt"/>
            </a:endParaRPr>
          </a:p>
          <a:p>
            <a:pPr algn="l"/>
            <a:r>
              <a:rPr lang="en-US" sz="1400" b="0" u="none" strike="noStrike" baseline="0" dirty="0">
                <a:latin typeface="+mn-lt"/>
              </a:rPr>
              <a:t>The primary function of an EPR is to prevent the evaporator pressure from falling below a predetermined value or setting. </a:t>
            </a:r>
          </a:p>
          <a:p>
            <a:pPr algn="l"/>
            <a:endParaRPr lang="en-US" sz="1400" b="0" dirty="0">
              <a:latin typeface="+mn-lt"/>
            </a:endParaRPr>
          </a:p>
          <a:p>
            <a:pPr algn="l"/>
            <a:r>
              <a:rPr lang="en-US" sz="1400" b="0" u="none" strike="noStrike" baseline="0" dirty="0">
                <a:latin typeface="+mn-lt"/>
              </a:rPr>
              <a:t>A consistent evaporating temperature is maintained at the valve setting as evaporator loads decrease. </a:t>
            </a:r>
          </a:p>
          <a:p>
            <a:pPr algn="l"/>
            <a:endParaRPr lang="en-US" sz="1400" b="0" dirty="0">
              <a:latin typeface="+mn-lt"/>
            </a:endParaRPr>
          </a:p>
          <a:p>
            <a:pPr algn="l"/>
            <a:r>
              <a:rPr lang="en-US" sz="1400" b="0" u="none" strike="noStrike" baseline="0" dirty="0">
                <a:latin typeface="+mn-lt"/>
              </a:rPr>
              <a:t>When the evaporator load increases, the valve </a:t>
            </a:r>
            <a:r>
              <a:rPr lang="en-US" sz="1400" b="1" u="none" strike="noStrike" baseline="0" dirty="0">
                <a:latin typeface="+mn-lt"/>
              </a:rPr>
              <a:t>O</a:t>
            </a:r>
            <a:r>
              <a:rPr lang="en-US" sz="1400" b="0" u="none" strike="noStrike" baseline="0" dirty="0">
                <a:latin typeface="+mn-lt"/>
              </a:rPr>
              <a:t>pens on a </a:t>
            </a:r>
            <a:r>
              <a:rPr lang="en-US" sz="1400" b="1" u="none" strike="noStrike" baseline="0" dirty="0">
                <a:latin typeface="+mn-lt"/>
              </a:rPr>
              <a:t>R</a:t>
            </a:r>
            <a:r>
              <a:rPr lang="en-US" sz="1400" b="0" u="none" strike="noStrike" baseline="0" dirty="0">
                <a:latin typeface="+mn-lt"/>
              </a:rPr>
              <a:t>ise of </a:t>
            </a:r>
            <a:r>
              <a:rPr lang="en-US" sz="1400" b="1" u="none" strike="noStrike" baseline="0" dirty="0">
                <a:latin typeface="+mn-lt"/>
              </a:rPr>
              <a:t>I</a:t>
            </a:r>
            <a:r>
              <a:rPr lang="en-US" sz="1400" b="0" u="none" strike="noStrike" baseline="0" dirty="0">
                <a:latin typeface="+mn-lt"/>
              </a:rPr>
              <a:t>nlet pressure above its setting.</a:t>
            </a:r>
            <a:endParaRPr lang="en-US" sz="1400" dirty="0">
              <a:latin typeface="+mn-lt"/>
            </a:endParaRPr>
          </a:p>
        </p:txBody>
      </p:sp>
      <p:pic>
        <p:nvPicPr>
          <p:cNvPr id="8" name="Picture 7">
            <a:extLst>
              <a:ext uri="{FF2B5EF4-FFF2-40B4-BE49-F238E27FC236}">
                <a16:creationId xmlns:a16="http://schemas.microsoft.com/office/drawing/2014/main" id="{0735ADD1-57CF-5FCF-038A-F15FDB32169D}"/>
              </a:ext>
            </a:extLst>
          </p:cNvPr>
          <p:cNvPicPr>
            <a:picLocks noChangeAspect="1"/>
          </p:cNvPicPr>
          <p:nvPr/>
        </p:nvPicPr>
        <p:blipFill>
          <a:blip r:embed="rId3"/>
          <a:stretch>
            <a:fillRect/>
          </a:stretch>
        </p:blipFill>
        <p:spPr>
          <a:xfrm>
            <a:off x="6946792" y="2548393"/>
            <a:ext cx="1764926" cy="2702972"/>
          </a:xfrm>
          <a:prstGeom prst="rect">
            <a:avLst/>
          </a:prstGeom>
        </p:spPr>
      </p:pic>
    </p:spTree>
    <p:extLst>
      <p:ext uri="{BB962C8B-B14F-4D97-AF65-F5344CB8AC3E}">
        <p14:creationId xmlns:p14="http://schemas.microsoft.com/office/powerpoint/2010/main" val="1043818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0"/>
            <a:ext cx="9144000" cy="1028700"/>
          </a:xfrm>
          <a:prstGeom prst="rect">
            <a:avLst/>
          </a:prstGeom>
        </p:spPr>
        <p:txBody>
          <a:bodyPr anchor="ctr" anchorCtr="0"/>
          <a:lstStyle>
            <a:lvl1pPr algn="l" rtl="0" eaLnBrk="1" fontAlgn="base" hangingPunct="1">
              <a:spcBef>
                <a:spcPct val="0"/>
              </a:spcBef>
              <a:spcAft>
                <a:spcPct val="0"/>
              </a:spcAft>
              <a:defRPr sz="3600" b="1" i="0">
                <a:solidFill>
                  <a:schemeClr val="bg1"/>
                </a:solidFill>
                <a:latin typeface="Arial"/>
                <a:ea typeface="+mj-ea"/>
                <a:cs typeface="Arial"/>
              </a:defRPr>
            </a:lvl1pPr>
            <a:lvl2pPr algn="l" rtl="0" eaLnBrk="1" fontAlgn="base" hangingPunct="1">
              <a:spcBef>
                <a:spcPct val="0"/>
              </a:spcBef>
              <a:spcAft>
                <a:spcPct val="0"/>
              </a:spcAft>
              <a:defRPr sz="3600" b="1">
                <a:solidFill>
                  <a:srgbClr val="070C3C"/>
                </a:solidFill>
                <a:latin typeface="Arial" charset="0"/>
                <a:ea typeface="ヒラギノ角ゴ Pro W3" charset="0"/>
              </a:defRPr>
            </a:lvl2pPr>
            <a:lvl3pPr algn="l" rtl="0" eaLnBrk="1" fontAlgn="base" hangingPunct="1">
              <a:spcBef>
                <a:spcPct val="0"/>
              </a:spcBef>
              <a:spcAft>
                <a:spcPct val="0"/>
              </a:spcAft>
              <a:defRPr sz="3600" b="1">
                <a:solidFill>
                  <a:srgbClr val="070C3C"/>
                </a:solidFill>
                <a:latin typeface="Arial" charset="0"/>
                <a:ea typeface="ヒラギノ角ゴ Pro W3" charset="0"/>
              </a:defRPr>
            </a:lvl3pPr>
            <a:lvl4pPr algn="l" rtl="0" eaLnBrk="1" fontAlgn="base" hangingPunct="1">
              <a:spcBef>
                <a:spcPct val="0"/>
              </a:spcBef>
              <a:spcAft>
                <a:spcPct val="0"/>
              </a:spcAft>
              <a:defRPr sz="3600" b="1">
                <a:solidFill>
                  <a:srgbClr val="070C3C"/>
                </a:solidFill>
                <a:latin typeface="Arial" charset="0"/>
                <a:ea typeface="ヒラギノ角ゴ Pro W3" charset="0"/>
              </a:defRPr>
            </a:lvl4pPr>
            <a:lvl5pPr algn="l" rtl="0" eaLnBrk="1" fontAlgn="base" hangingPunct="1">
              <a:spcBef>
                <a:spcPct val="0"/>
              </a:spcBef>
              <a:spcAft>
                <a:spcPct val="0"/>
              </a:spcAft>
              <a:defRPr sz="3600" b="1">
                <a:solidFill>
                  <a:srgbClr val="070C3C"/>
                </a:solidFill>
                <a:latin typeface="Arial" charset="0"/>
                <a:ea typeface="ヒラギノ角ゴ Pro W3" charset="0"/>
              </a:defRPr>
            </a:lvl5pPr>
            <a:lvl6pPr marL="457200" algn="l" rtl="0" eaLnBrk="1" fontAlgn="base" hangingPunct="1">
              <a:spcBef>
                <a:spcPct val="0"/>
              </a:spcBef>
              <a:spcAft>
                <a:spcPct val="0"/>
              </a:spcAft>
              <a:defRPr sz="3600" b="1">
                <a:solidFill>
                  <a:srgbClr val="070C3C"/>
                </a:solidFill>
                <a:latin typeface="Arial" charset="0"/>
                <a:ea typeface="ヒラギノ角ゴ Pro W3" charset="0"/>
              </a:defRPr>
            </a:lvl6pPr>
            <a:lvl7pPr marL="914400" algn="l" rtl="0" eaLnBrk="1" fontAlgn="base" hangingPunct="1">
              <a:spcBef>
                <a:spcPct val="0"/>
              </a:spcBef>
              <a:spcAft>
                <a:spcPct val="0"/>
              </a:spcAft>
              <a:defRPr sz="3600" b="1">
                <a:solidFill>
                  <a:srgbClr val="070C3C"/>
                </a:solidFill>
                <a:latin typeface="Arial" charset="0"/>
                <a:ea typeface="ヒラギノ角ゴ Pro W3" charset="0"/>
              </a:defRPr>
            </a:lvl7pPr>
            <a:lvl8pPr marL="1371600" algn="l" rtl="0" eaLnBrk="1" fontAlgn="base" hangingPunct="1">
              <a:spcBef>
                <a:spcPct val="0"/>
              </a:spcBef>
              <a:spcAft>
                <a:spcPct val="0"/>
              </a:spcAft>
              <a:defRPr sz="3600" b="1">
                <a:solidFill>
                  <a:srgbClr val="070C3C"/>
                </a:solidFill>
                <a:latin typeface="Arial" charset="0"/>
                <a:ea typeface="ヒラギノ角ゴ Pro W3" charset="0"/>
              </a:defRPr>
            </a:lvl8pPr>
            <a:lvl9pPr marL="1828800" algn="l" rtl="0" eaLnBrk="1" fontAlgn="base" hangingPunct="1">
              <a:spcBef>
                <a:spcPct val="0"/>
              </a:spcBef>
              <a:spcAft>
                <a:spcPct val="0"/>
              </a:spcAft>
              <a:defRPr sz="3600" b="1">
                <a:solidFill>
                  <a:srgbClr val="070C3C"/>
                </a:solidFill>
                <a:latin typeface="Arial" charset="0"/>
                <a:ea typeface="ヒラギノ角ゴ Pro W3" charset="0"/>
              </a:defRPr>
            </a:lvl9pPr>
          </a:lstStyle>
          <a:p>
            <a:pPr algn="ctr"/>
            <a:r>
              <a:rPr lang="en-US" sz="2800" dirty="0"/>
              <a:t>Traditional HVAC/R system diagnostics</a:t>
            </a:r>
          </a:p>
        </p:txBody>
      </p:sp>
      <p:sp>
        <p:nvSpPr>
          <p:cNvPr id="3" name="TextBox 2">
            <a:extLst>
              <a:ext uri="{FF2B5EF4-FFF2-40B4-BE49-F238E27FC236}">
                <a16:creationId xmlns:a16="http://schemas.microsoft.com/office/drawing/2014/main" id="{D1495C8B-9F56-E3D4-72B3-DD26FE2D22FD}"/>
              </a:ext>
            </a:extLst>
          </p:cNvPr>
          <p:cNvSpPr txBox="1"/>
          <p:nvPr/>
        </p:nvSpPr>
        <p:spPr>
          <a:xfrm>
            <a:off x="1268318" y="1195119"/>
            <a:ext cx="6743700" cy="1077218"/>
          </a:xfrm>
          <a:prstGeom prst="rect">
            <a:avLst/>
          </a:prstGeom>
          <a:noFill/>
        </p:spPr>
        <p:txBody>
          <a:bodyPr wrap="square">
            <a:spAutoFit/>
          </a:bodyPr>
          <a:lstStyle/>
          <a:p>
            <a:r>
              <a:rPr lang="en-US" dirty="0"/>
              <a:t>Evaporator Pressure Regulators</a:t>
            </a:r>
          </a:p>
          <a:p>
            <a:r>
              <a:rPr lang="en-US" dirty="0"/>
              <a:t>(EPR Valves)</a:t>
            </a:r>
          </a:p>
        </p:txBody>
      </p:sp>
      <p:pic>
        <p:nvPicPr>
          <p:cNvPr id="7" name="Picture 6">
            <a:extLst>
              <a:ext uri="{FF2B5EF4-FFF2-40B4-BE49-F238E27FC236}">
                <a16:creationId xmlns:a16="http://schemas.microsoft.com/office/drawing/2014/main" id="{B977FD53-6E01-DD37-719E-913984BA65D8}"/>
              </a:ext>
            </a:extLst>
          </p:cNvPr>
          <p:cNvPicPr>
            <a:picLocks noChangeAspect="1"/>
          </p:cNvPicPr>
          <p:nvPr/>
        </p:nvPicPr>
        <p:blipFill>
          <a:blip r:embed="rId3"/>
          <a:stretch>
            <a:fillRect/>
          </a:stretch>
        </p:blipFill>
        <p:spPr>
          <a:xfrm>
            <a:off x="107428" y="2321621"/>
            <a:ext cx="6353007" cy="2197349"/>
          </a:xfrm>
          <a:prstGeom prst="rect">
            <a:avLst/>
          </a:prstGeom>
        </p:spPr>
      </p:pic>
      <p:pic>
        <p:nvPicPr>
          <p:cNvPr id="10" name="Picture 9">
            <a:extLst>
              <a:ext uri="{FF2B5EF4-FFF2-40B4-BE49-F238E27FC236}">
                <a16:creationId xmlns:a16="http://schemas.microsoft.com/office/drawing/2014/main" id="{729003F4-4A8F-9AB9-625D-F19C31921E40}"/>
              </a:ext>
            </a:extLst>
          </p:cNvPr>
          <p:cNvPicPr>
            <a:picLocks noChangeAspect="1"/>
          </p:cNvPicPr>
          <p:nvPr/>
        </p:nvPicPr>
        <p:blipFill>
          <a:blip r:embed="rId4"/>
          <a:stretch>
            <a:fillRect/>
          </a:stretch>
        </p:blipFill>
        <p:spPr>
          <a:xfrm>
            <a:off x="1729409" y="4518970"/>
            <a:ext cx="3375414" cy="1955617"/>
          </a:xfrm>
          <a:prstGeom prst="rect">
            <a:avLst/>
          </a:prstGeom>
        </p:spPr>
      </p:pic>
    </p:spTree>
    <p:extLst>
      <p:ext uri="{BB962C8B-B14F-4D97-AF65-F5344CB8AC3E}">
        <p14:creationId xmlns:p14="http://schemas.microsoft.com/office/powerpoint/2010/main" val="3140923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0"/>
            <a:ext cx="9144000" cy="1028700"/>
          </a:xfrm>
          <a:prstGeom prst="rect">
            <a:avLst/>
          </a:prstGeom>
        </p:spPr>
        <p:txBody>
          <a:bodyPr anchor="ctr" anchorCtr="0"/>
          <a:lstStyle>
            <a:lvl1pPr algn="l" rtl="0" eaLnBrk="1" fontAlgn="base" hangingPunct="1">
              <a:spcBef>
                <a:spcPct val="0"/>
              </a:spcBef>
              <a:spcAft>
                <a:spcPct val="0"/>
              </a:spcAft>
              <a:defRPr sz="3600" b="1" i="0">
                <a:solidFill>
                  <a:schemeClr val="bg1"/>
                </a:solidFill>
                <a:latin typeface="Arial"/>
                <a:ea typeface="+mj-ea"/>
                <a:cs typeface="Arial"/>
              </a:defRPr>
            </a:lvl1pPr>
            <a:lvl2pPr algn="l" rtl="0" eaLnBrk="1" fontAlgn="base" hangingPunct="1">
              <a:spcBef>
                <a:spcPct val="0"/>
              </a:spcBef>
              <a:spcAft>
                <a:spcPct val="0"/>
              </a:spcAft>
              <a:defRPr sz="3600" b="1">
                <a:solidFill>
                  <a:srgbClr val="070C3C"/>
                </a:solidFill>
                <a:latin typeface="Arial" charset="0"/>
                <a:ea typeface="ヒラギノ角ゴ Pro W3" charset="0"/>
              </a:defRPr>
            </a:lvl2pPr>
            <a:lvl3pPr algn="l" rtl="0" eaLnBrk="1" fontAlgn="base" hangingPunct="1">
              <a:spcBef>
                <a:spcPct val="0"/>
              </a:spcBef>
              <a:spcAft>
                <a:spcPct val="0"/>
              </a:spcAft>
              <a:defRPr sz="3600" b="1">
                <a:solidFill>
                  <a:srgbClr val="070C3C"/>
                </a:solidFill>
                <a:latin typeface="Arial" charset="0"/>
                <a:ea typeface="ヒラギノ角ゴ Pro W3" charset="0"/>
              </a:defRPr>
            </a:lvl3pPr>
            <a:lvl4pPr algn="l" rtl="0" eaLnBrk="1" fontAlgn="base" hangingPunct="1">
              <a:spcBef>
                <a:spcPct val="0"/>
              </a:spcBef>
              <a:spcAft>
                <a:spcPct val="0"/>
              </a:spcAft>
              <a:defRPr sz="3600" b="1">
                <a:solidFill>
                  <a:srgbClr val="070C3C"/>
                </a:solidFill>
                <a:latin typeface="Arial" charset="0"/>
                <a:ea typeface="ヒラギノ角ゴ Pro W3" charset="0"/>
              </a:defRPr>
            </a:lvl4pPr>
            <a:lvl5pPr algn="l" rtl="0" eaLnBrk="1" fontAlgn="base" hangingPunct="1">
              <a:spcBef>
                <a:spcPct val="0"/>
              </a:spcBef>
              <a:spcAft>
                <a:spcPct val="0"/>
              </a:spcAft>
              <a:defRPr sz="3600" b="1">
                <a:solidFill>
                  <a:srgbClr val="070C3C"/>
                </a:solidFill>
                <a:latin typeface="Arial" charset="0"/>
                <a:ea typeface="ヒラギノ角ゴ Pro W3" charset="0"/>
              </a:defRPr>
            </a:lvl5pPr>
            <a:lvl6pPr marL="457200" algn="l" rtl="0" eaLnBrk="1" fontAlgn="base" hangingPunct="1">
              <a:spcBef>
                <a:spcPct val="0"/>
              </a:spcBef>
              <a:spcAft>
                <a:spcPct val="0"/>
              </a:spcAft>
              <a:defRPr sz="3600" b="1">
                <a:solidFill>
                  <a:srgbClr val="070C3C"/>
                </a:solidFill>
                <a:latin typeface="Arial" charset="0"/>
                <a:ea typeface="ヒラギノ角ゴ Pro W3" charset="0"/>
              </a:defRPr>
            </a:lvl6pPr>
            <a:lvl7pPr marL="914400" algn="l" rtl="0" eaLnBrk="1" fontAlgn="base" hangingPunct="1">
              <a:spcBef>
                <a:spcPct val="0"/>
              </a:spcBef>
              <a:spcAft>
                <a:spcPct val="0"/>
              </a:spcAft>
              <a:defRPr sz="3600" b="1">
                <a:solidFill>
                  <a:srgbClr val="070C3C"/>
                </a:solidFill>
                <a:latin typeface="Arial" charset="0"/>
                <a:ea typeface="ヒラギノ角ゴ Pro W3" charset="0"/>
              </a:defRPr>
            </a:lvl7pPr>
            <a:lvl8pPr marL="1371600" algn="l" rtl="0" eaLnBrk="1" fontAlgn="base" hangingPunct="1">
              <a:spcBef>
                <a:spcPct val="0"/>
              </a:spcBef>
              <a:spcAft>
                <a:spcPct val="0"/>
              </a:spcAft>
              <a:defRPr sz="3600" b="1">
                <a:solidFill>
                  <a:srgbClr val="070C3C"/>
                </a:solidFill>
                <a:latin typeface="Arial" charset="0"/>
                <a:ea typeface="ヒラギノ角ゴ Pro W3" charset="0"/>
              </a:defRPr>
            </a:lvl8pPr>
            <a:lvl9pPr marL="1828800" algn="l" rtl="0" eaLnBrk="1" fontAlgn="base" hangingPunct="1">
              <a:spcBef>
                <a:spcPct val="0"/>
              </a:spcBef>
              <a:spcAft>
                <a:spcPct val="0"/>
              </a:spcAft>
              <a:defRPr sz="3600" b="1">
                <a:solidFill>
                  <a:srgbClr val="070C3C"/>
                </a:solidFill>
                <a:latin typeface="Arial" charset="0"/>
                <a:ea typeface="ヒラギノ角ゴ Pro W3" charset="0"/>
              </a:defRPr>
            </a:lvl9pPr>
          </a:lstStyle>
          <a:p>
            <a:pPr algn="ctr"/>
            <a:r>
              <a:rPr lang="en-US" sz="2800" dirty="0"/>
              <a:t>Traditional HVAC/R system diagnostics</a:t>
            </a:r>
          </a:p>
        </p:txBody>
      </p:sp>
      <p:sp>
        <p:nvSpPr>
          <p:cNvPr id="3" name="TextBox 2">
            <a:extLst>
              <a:ext uri="{FF2B5EF4-FFF2-40B4-BE49-F238E27FC236}">
                <a16:creationId xmlns:a16="http://schemas.microsoft.com/office/drawing/2014/main" id="{D1495C8B-9F56-E3D4-72B3-DD26FE2D22FD}"/>
              </a:ext>
            </a:extLst>
          </p:cNvPr>
          <p:cNvSpPr txBox="1"/>
          <p:nvPr/>
        </p:nvSpPr>
        <p:spPr>
          <a:xfrm>
            <a:off x="1268318" y="1195119"/>
            <a:ext cx="6743700" cy="1077218"/>
          </a:xfrm>
          <a:prstGeom prst="rect">
            <a:avLst/>
          </a:prstGeom>
          <a:noFill/>
        </p:spPr>
        <p:txBody>
          <a:bodyPr wrap="square">
            <a:spAutoFit/>
          </a:bodyPr>
          <a:lstStyle/>
          <a:p>
            <a:r>
              <a:rPr lang="en-US" dirty="0"/>
              <a:t>Evaporator Pressure Regulators</a:t>
            </a:r>
          </a:p>
          <a:p>
            <a:r>
              <a:rPr lang="en-US" dirty="0"/>
              <a:t>(EPR Valves)</a:t>
            </a:r>
          </a:p>
        </p:txBody>
      </p:sp>
      <p:pic>
        <p:nvPicPr>
          <p:cNvPr id="5" name="Picture 4">
            <a:extLst>
              <a:ext uri="{FF2B5EF4-FFF2-40B4-BE49-F238E27FC236}">
                <a16:creationId xmlns:a16="http://schemas.microsoft.com/office/drawing/2014/main" id="{17DF5D6C-091A-90EE-86AD-3DE2DA71621E}"/>
              </a:ext>
            </a:extLst>
          </p:cNvPr>
          <p:cNvPicPr>
            <a:picLocks noChangeAspect="1"/>
          </p:cNvPicPr>
          <p:nvPr/>
        </p:nvPicPr>
        <p:blipFill>
          <a:blip r:embed="rId3"/>
          <a:stretch>
            <a:fillRect/>
          </a:stretch>
        </p:blipFill>
        <p:spPr>
          <a:xfrm>
            <a:off x="2051284" y="2477115"/>
            <a:ext cx="4309911" cy="3589446"/>
          </a:xfrm>
          <a:prstGeom prst="rect">
            <a:avLst/>
          </a:prstGeom>
        </p:spPr>
      </p:pic>
    </p:spTree>
    <p:extLst>
      <p:ext uri="{BB962C8B-B14F-4D97-AF65-F5344CB8AC3E}">
        <p14:creationId xmlns:p14="http://schemas.microsoft.com/office/powerpoint/2010/main" val="1802832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0"/>
            <a:ext cx="9144000" cy="1028700"/>
          </a:xfrm>
          <a:prstGeom prst="rect">
            <a:avLst/>
          </a:prstGeom>
        </p:spPr>
        <p:txBody>
          <a:bodyPr anchor="ctr" anchorCtr="0"/>
          <a:lstStyle>
            <a:lvl1pPr algn="l" rtl="0" eaLnBrk="1" fontAlgn="base" hangingPunct="1">
              <a:spcBef>
                <a:spcPct val="0"/>
              </a:spcBef>
              <a:spcAft>
                <a:spcPct val="0"/>
              </a:spcAft>
              <a:defRPr sz="3600" b="1" i="0">
                <a:solidFill>
                  <a:schemeClr val="bg1"/>
                </a:solidFill>
                <a:latin typeface="Arial"/>
                <a:ea typeface="+mj-ea"/>
                <a:cs typeface="Arial"/>
              </a:defRPr>
            </a:lvl1pPr>
            <a:lvl2pPr algn="l" rtl="0" eaLnBrk="1" fontAlgn="base" hangingPunct="1">
              <a:spcBef>
                <a:spcPct val="0"/>
              </a:spcBef>
              <a:spcAft>
                <a:spcPct val="0"/>
              </a:spcAft>
              <a:defRPr sz="3600" b="1">
                <a:solidFill>
                  <a:srgbClr val="070C3C"/>
                </a:solidFill>
                <a:latin typeface="Arial" charset="0"/>
                <a:ea typeface="ヒラギノ角ゴ Pro W3" charset="0"/>
              </a:defRPr>
            </a:lvl2pPr>
            <a:lvl3pPr algn="l" rtl="0" eaLnBrk="1" fontAlgn="base" hangingPunct="1">
              <a:spcBef>
                <a:spcPct val="0"/>
              </a:spcBef>
              <a:spcAft>
                <a:spcPct val="0"/>
              </a:spcAft>
              <a:defRPr sz="3600" b="1">
                <a:solidFill>
                  <a:srgbClr val="070C3C"/>
                </a:solidFill>
                <a:latin typeface="Arial" charset="0"/>
                <a:ea typeface="ヒラギノ角ゴ Pro W3" charset="0"/>
              </a:defRPr>
            </a:lvl3pPr>
            <a:lvl4pPr algn="l" rtl="0" eaLnBrk="1" fontAlgn="base" hangingPunct="1">
              <a:spcBef>
                <a:spcPct val="0"/>
              </a:spcBef>
              <a:spcAft>
                <a:spcPct val="0"/>
              </a:spcAft>
              <a:defRPr sz="3600" b="1">
                <a:solidFill>
                  <a:srgbClr val="070C3C"/>
                </a:solidFill>
                <a:latin typeface="Arial" charset="0"/>
                <a:ea typeface="ヒラギノ角ゴ Pro W3" charset="0"/>
              </a:defRPr>
            </a:lvl4pPr>
            <a:lvl5pPr algn="l" rtl="0" eaLnBrk="1" fontAlgn="base" hangingPunct="1">
              <a:spcBef>
                <a:spcPct val="0"/>
              </a:spcBef>
              <a:spcAft>
                <a:spcPct val="0"/>
              </a:spcAft>
              <a:defRPr sz="3600" b="1">
                <a:solidFill>
                  <a:srgbClr val="070C3C"/>
                </a:solidFill>
                <a:latin typeface="Arial" charset="0"/>
                <a:ea typeface="ヒラギノ角ゴ Pro W3" charset="0"/>
              </a:defRPr>
            </a:lvl5pPr>
            <a:lvl6pPr marL="457200" algn="l" rtl="0" eaLnBrk="1" fontAlgn="base" hangingPunct="1">
              <a:spcBef>
                <a:spcPct val="0"/>
              </a:spcBef>
              <a:spcAft>
                <a:spcPct val="0"/>
              </a:spcAft>
              <a:defRPr sz="3600" b="1">
                <a:solidFill>
                  <a:srgbClr val="070C3C"/>
                </a:solidFill>
                <a:latin typeface="Arial" charset="0"/>
                <a:ea typeface="ヒラギノ角ゴ Pro W3" charset="0"/>
              </a:defRPr>
            </a:lvl6pPr>
            <a:lvl7pPr marL="914400" algn="l" rtl="0" eaLnBrk="1" fontAlgn="base" hangingPunct="1">
              <a:spcBef>
                <a:spcPct val="0"/>
              </a:spcBef>
              <a:spcAft>
                <a:spcPct val="0"/>
              </a:spcAft>
              <a:defRPr sz="3600" b="1">
                <a:solidFill>
                  <a:srgbClr val="070C3C"/>
                </a:solidFill>
                <a:latin typeface="Arial" charset="0"/>
                <a:ea typeface="ヒラギノ角ゴ Pro W3" charset="0"/>
              </a:defRPr>
            </a:lvl7pPr>
            <a:lvl8pPr marL="1371600" algn="l" rtl="0" eaLnBrk="1" fontAlgn="base" hangingPunct="1">
              <a:spcBef>
                <a:spcPct val="0"/>
              </a:spcBef>
              <a:spcAft>
                <a:spcPct val="0"/>
              </a:spcAft>
              <a:defRPr sz="3600" b="1">
                <a:solidFill>
                  <a:srgbClr val="070C3C"/>
                </a:solidFill>
                <a:latin typeface="Arial" charset="0"/>
                <a:ea typeface="ヒラギノ角ゴ Pro W3" charset="0"/>
              </a:defRPr>
            </a:lvl8pPr>
            <a:lvl9pPr marL="1828800" algn="l" rtl="0" eaLnBrk="1" fontAlgn="base" hangingPunct="1">
              <a:spcBef>
                <a:spcPct val="0"/>
              </a:spcBef>
              <a:spcAft>
                <a:spcPct val="0"/>
              </a:spcAft>
              <a:defRPr sz="3600" b="1">
                <a:solidFill>
                  <a:srgbClr val="070C3C"/>
                </a:solidFill>
                <a:latin typeface="Arial" charset="0"/>
                <a:ea typeface="ヒラギノ角ゴ Pro W3" charset="0"/>
              </a:defRPr>
            </a:lvl9pPr>
          </a:lstStyle>
          <a:p>
            <a:pPr algn="ctr"/>
            <a:r>
              <a:rPr lang="en-US" sz="2800" dirty="0"/>
              <a:t>Traditional HVAC/R system diagnostics</a:t>
            </a:r>
          </a:p>
        </p:txBody>
      </p:sp>
      <p:sp>
        <p:nvSpPr>
          <p:cNvPr id="3" name="TextBox 2">
            <a:extLst>
              <a:ext uri="{FF2B5EF4-FFF2-40B4-BE49-F238E27FC236}">
                <a16:creationId xmlns:a16="http://schemas.microsoft.com/office/drawing/2014/main" id="{D1495C8B-9F56-E3D4-72B3-DD26FE2D22FD}"/>
              </a:ext>
            </a:extLst>
          </p:cNvPr>
          <p:cNvSpPr txBox="1"/>
          <p:nvPr/>
        </p:nvSpPr>
        <p:spPr>
          <a:xfrm>
            <a:off x="1268318" y="1195119"/>
            <a:ext cx="6743700" cy="1077218"/>
          </a:xfrm>
          <a:prstGeom prst="rect">
            <a:avLst/>
          </a:prstGeom>
          <a:noFill/>
        </p:spPr>
        <p:txBody>
          <a:bodyPr wrap="square">
            <a:spAutoFit/>
          </a:bodyPr>
          <a:lstStyle/>
          <a:p>
            <a:r>
              <a:rPr lang="en-US" dirty="0"/>
              <a:t>Evaporator Pressure Regulators</a:t>
            </a:r>
          </a:p>
          <a:p>
            <a:r>
              <a:rPr lang="en-US" dirty="0"/>
              <a:t>(EPR Valves)</a:t>
            </a:r>
          </a:p>
        </p:txBody>
      </p:sp>
      <p:pic>
        <p:nvPicPr>
          <p:cNvPr id="5" name="Picture 4">
            <a:extLst>
              <a:ext uri="{FF2B5EF4-FFF2-40B4-BE49-F238E27FC236}">
                <a16:creationId xmlns:a16="http://schemas.microsoft.com/office/drawing/2014/main" id="{17DF5D6C-091A-90EE-86AD-3DE2DA71621E}"/>
              </a:ext>
            </a:extLst>
          </p:cNvPr>
          <p:cNvPicPr>
            <a:picLocks noChangeAspect="1"/>
          </p:cNvPicPr>
          <p:nvPr/>
        </p:nvPicPr>
        <p:blipFill>
          <a:blip r:embed="rId3"/>
          <a:stretch>
            <a:fillRect/>
          </a:stretch>
        </p:blipFill>
        <p:spPr>
          <a:xfrm>
            <a:off x="6397515" y="1697887"/>
            <a:ext cx="2663348" cy="2218130"/>
          </a:xfrm>
          <a:prstGeom prst="rect">
            <a:avLst/>
          </a:prstGeom>
        </p:spPr>
      </p:pic>
      <p:sp>
        <p:nvSpPr>
          <p:cNvPr id="4" name="TextBox 3">
            <a:extLst>
              <a:ext uri="{FF2B5EF4-FFF2-40B4-BE49-F238E27FC236}">
                <a16:creationId xmlns:a16="http://schemas.microsoft.com/office/drawing/2014/main" id="{413127AD-B96D-0114-9E88-F48303277DDF}"/>
              </a:ext>
            </a:extLst>
          </p:cNvPr>
          <p:cNvSpPr txBox="1"/>
          <p:nvPr/>
        </p:nvSpPr>
        <p:spPr>
          <a:xfrm>
            <a:off x="139148" y="3339701"/>
            <a:ext cx="6380922" cy="2246769"/>
          </a:xfrm>
          <a:prstGeom prst="rect">
            <a:avLst/>
          </a:prstGeom>
          <a:noFill/>
        </p:spPr>
        <p:txBody>
          <a:bodyPr wrap="square">
            <a:spAutoFit/>
          </a:bodyPr>
          <a:lstStyle/>
          <a:p>
            <a:r>
              <a:rPr lang="en-US" sz="1400" dirty="0"/>
              <a:t>Valve setting is defined as the minimum control pressure, or the opening inlet pressure of the valve.</a:t>
            </a:r>
          </a:p>
          <a:p>
            <a:endParaRPr lang="en-US" sz="1400" dirty="0"/>
          </a:p>
          <a:p>
            <a:r>
              <a:rPr lang="en-US" sz="1400" dirty="0"/>
              <a:t> Below the setting the valve will close and stop refrigerant flow until the valve setting is reached. </a:t>
            </a:r>
          </a:p>
          <a:p>
            <a:endParaRPr lang="en-US" sz="1400" dirty="0"/>
          </a:p>
          <a:p>
            <a:r>
              <a:rPr lang="en-US" sz="1400" dirty="0"/>
              <a:t>As inlet pressure increases above the valve setting, the valve will open at the rate of the valve’s gradient, to provide more flow.</a:t>
            </a:r>
          </a:p>
          <a:p>
            <a:endParaRPr lang="en-US" sz="1400" dirty="0"/>
          </a:p>
          <a:p>
            <a:endParaRPr lang="en-US" sz="1400" dirty="0"/>
          </a:p>
        </p:txBody>
      </p:sp>
    </p:spTree>
    <p:extLst>
      <p:ext uri="{BB962C8B-B14F-4D97-AF65-F5344CB8AC3E}">
        <p14:creationId xmlns:p14="http://schemas.microsoft.com/office/powerpoint/2010/main" val="2705638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37326" y="1446661"/>
            <a:ext cx="4698699" cy="4367283"/>
          </a:xfrm>
          <a:prstGeom prst="rect">
            <a:avLst/>
          </a:prstGeom>
        </p:spPr>
        <p:txBody>
          <a:bodyPr>
            <a:noAutofit/>
          </a:bodyPr>
          <a:lstStyle>
            <a:lvl1pPr marL="342900" indent="-342900" algn="l" rtl="0" eaLnBrk="1" fontAlgn="base" hangingPunct="1">
              <a:spcBef>
                <a:spcPct val="20000"/>
              </a:spcBef>
              <a:spcAft>
                <a:spcPct val="0"/>
              </a:spcAft>
              <a:buSzPct val="75000"/>
              <a:buFont typeface="Arial"/>
              <a:buChar char="•"/>
              <a:defRPr sz="2000">
                <a:solidFill>
                  <a:srgbClr val="0070C0"/>
                </a:solidFill>
                <a:latin typeface="Arial"/>
                <a:ea typeface="+mn-ea"/>
                <a:cs typeface="Arial"/>
              </a:defRPr>
            </a:lvl1pPr>
            <a:lvl2pPr marL="457200" indent="-236538" algn="l" rtl="0" eaLnBrk="1" fontAlgn="base" hangingPunct="1">
              <a:spcBef>
                <a:spcPct val="20000"/>
              </a:spcBef>
              <a:spcAft>
                <a:spcPct val="0"/>
              </a:spcAft>
              <a:buSzPct val="75000"/>
              <a:buFont typeface="Arial"/>
              <a:buChar char="•"/>
              <a:defRPr sz="1800">
                <a:solidFill>
                  <a:srgbClr val="0070C0"/>
                </a:solidFill>
                <a:latin typeface="Arial"/>
                <a:ea typeface="+mn-ea"/>
                <a:cs typeface="Arial"/>
              </a:defRPr>
            </a:lvl2pPr>
            <a:lvl3pPr marL="804863" indent="-228600" algn="l" rtl="0" eaLnBrk="1" fontAlgn="base" hangingPunct="1">
              <a:spcBef>
                <a:spcPct val="20000"/>
              </a:spcBef>
              <a:spcAft>
                <a:spcPct val="0"/>
              </a:spcAft>
              <a:buSzPct val="75000"/>
              <a:buFont typeface="Arial"/>
              <a:buChar char="•"/>
              <a:defRPr sz="1600">
                <a:solidFill>
                  <a:srgbClr val="0070C0"/>
                </a:solidFill>
                <a:latin typeface="Arial"/>
                <a:ea typeface="+mn-ea"/>
                <a:cs typeface="Arial"/>
              </a:defRPr>
            </a:lvl3pPr>
            <a:lvl4pPr marL="1143000" indent="-228600" algn="l" rtl="0" eaLnBrk="1" fontAlgn="base" hangingPunct="1">
              <a:spcBef>
                <a:spcPct val="20000"/>
              </a:spcBef>
              <a:spcAft>
                <a:spcPct val="0"/>
              </a:spcAft>
              <a:buSzPct val="75000"/>
              <a:buFont typeface="Arial"/>
              <a:buChar char="•"/>
              <a:defRPr sz="1400">
                <a:solidFill>
                  <a:srgbClr val="0070C0"/>
                </a:solidFill>
                <a:latin typeface="Arial"/>
                <a:ea typeface="+mn-ea"/>
                <a:cs typeface="Arial"/>
              </a:defRPr>
            </a:lvl4pPr>
            <a:lvl5pPr marL="1490663" indent="-228600" algn="l" rtl="0" eaLnBrk="1" fontAlgn="base" hangingPunct="1">
              <a:spcBef>
                <a:spcPct val="20000"/>
              </a:spcBef>
              <a:spcAft>
                <a:spcPct val="0"/>
              </a:spcAft>
              <a:buSzPct val="75000"/>
              <a:buFont typeface="Arial"/>
              <a:buChar char="•"/>
              <a:defRPr sz="1400">
                <a:solidFill>
                  <a:srgbClr val="0070C0"/>
                </a:solidFill>
                <a:latin typeface="Arial"/>
                <a:ea typeface="+mn-ea"/>
                <a:cs typeface="Arial"/>
              </a:defRPr>
            </a:lvl5pPr>
            <a:lvl6pPr marL="2514600" indent="-228600" algn="l" rtl="0" eaLnBrk="1" fontAlgn="base" hangingPunct="1">
              <a:spcBef>
                <a:spcPct val="20000"/>
              </a:spcBef>
              <a:spcAft>
                <a:spcPct val="0"/>
              </a:spcAft>
              <a:buFont typeface="Times" charset="0"/>
              <a:buChar char="•"/>
              <a:defRPr sz="2000">
                <a:solidFill>
                  <a:schemeClr val="accent1"/>
                </a:solidFill>
                <a:latin typeface="+mn-lt"/>
                <a:ea typeface="+mn-ea"/>
              </a:defRPr>
            </a:lvl6pPr>
            <a:lvl7pPr marL="2971800" indent="-228600" algn="l" rtl="0" eaLnBrk="1" fontAlgn="base" hangingPunct="1">
              <a:spcBef>
                <a:spcPct val="20000"/>
              </a:spcBef>
              <a:spcAft>
                <a:spcPct val="0"/>
              </a:spcAft>
              <a:buFont typeface="Times" charset="0"/>
              <a:buChar char="•"/>
              <a:defRPr sz="2000">
                <a:solidFill>
                  <a:schemeClr val="accent1"/>
                </a:solidFill>
                <a:latin typeface="+mn-lt"/>
                <a:ea typeface="+mn-ea"/>
              </a:defRPr>
            </a:lvl7pPr>
            <a:lvl8pPr marL="3429000" indent="-228600" algn="l" rtl="0" eaLnBrk="1" fontAlgn="base" hangingPunct="1">
              <a:spcBef>
                <a:spcPct val="20000"/>
              </a:spcBef>
              <a:spcAft>
                <a:spcPct val="0"/>
              </a:spcAft>
              <a:buFont typeface="Times" charset="0"/>
              <a:buChar char="•"/>
              <a:defRPr sz="2000">
                <a:solidFill>
                  <a:schemeClr val="accent1"/>
                </a:solidFill>
                <a:latin typeface="+mn-lt"/>
                <a:ea typeface="+mn-ea"/>
              </a:defRPr>
            </a:lvl8pPr>
            <a:lvl9pPr marL="3886200" indent="-228600" algn="l" rtl="0" eaLnBrk="1" fontAlgn="base" hangingPunct="1">
              <a:spcBef>
                <a:spcPct val="20000"/>
              </a:spcBef>
              <a:spcAft>
                <a:spcPct val="0"/>
              </a:spcAft>
              <a:buFont typeface="Times" charset="0"/>
              <a:buChar char="•"/>
              <a:defRPr sz="2000">
                <a:solidFill>
                  <a:schemeClr val="accent1"/>
                </a:solidFill>
                <a:latin typeface="+mn-lt"/>
                <a:ea typeface="+mn-ea"/>
              </a:defRPr>
            </a:lvl9pPr>
          </a:lstStyle>
          <a:p>
            <a:pPr marL="0" indent="0">
              <a:spcBef>
                <a:spcPts val="1200"/>
              </a:spcBef>
              <a:buNone/>
            </a:pPr>
            <a:r>
              <a:rPr lang="en-US" sz="2400" i="0" dirty="0">
                <a:solidFill>
                  <a:srgbClr val="000000"/>
                </a:solidFill>
              </a:rPr>
              <a:t>REDUNDANCY AND WASTE</a:t>
            </a:r>
          </a:p>
          <a:p>
            <a:pPr>
              <a:spcBef>
                <a:spcPts val="1200"/>
              </a:spcBef>
            </a:pPr>
            <a:r>
              <a:rPr lang="en-US" sz="2400" b="0" i="0" dirty="0">
                <a:solidFill>
                  <a:srgbClr val="000000"/>
                </a:solidFill>
              </a:rPr>
              <a:t>One gauge set per refrigerant preferred over cleaning between uses</a:t>
            </a:r>
          </a:p>
          <a:p>
            <a:pPr>
              <a:spcBef>
                <a:spcPts val="1200"/>
              </a:spcBef>
            </a:pPr>
            <a:r>
              <a:rPr lang="en-US" sz="2400" b="0" i="0" dirty="0">
                <a:solidFill>
                  <a:srgbClr val="000000"/>
                </a:solidFill>
              </a:rPr>
              <a:t>Different length hoses</a:t>
            </a:r>
          </a:p>
          <a:p>
            <a:pPr>
              <a:spcBef>
                <a:spcPts val="1200"/>
              </a:spcBef>
            </a:pPr>
            <a:r>
              <a:rPr lang="en-US" sz="2400" b="0" i="0" dirty="0">
                <a:solidFill>
                  <a:srgbClr val="000000"/>
                </a:solidFill>
              </a:rPr>
              <a:t>Refrigerant is lost in hoses</a:t>
            </a:r>
          </a:p>
          <a:p>
            <a:pPr>
              <a:spcBef>
                <a:spcPts val="1200"/>
              </a:spcBef>
            </a:pPr>
            <a:r>
              <a:rPr lang="en-US" sz="2400" b="0" i="0" dirty="0">
                <a:solidFill>
                  <a:srgbClr val="000000"/>
                </a:solidFill>
              </a:rPr>
              <a:t>Refrigerant may need to be added if too much is lost</a:t>
            </a:r>
          </a:p>
        </p:txBody>
      </p:sp>
      <p:pic>
        <p:nvPicPr>
          <p:cNvPr id="2056" name="Picture 8" descr="http://file.seekpart.com/productsimage/2011/12/8/201112820517854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6025" y="1446661"/>
            <a:ext cx="1700994" cy="227811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encrypted-tbn1.gstatic.com/images?q=tbn:ANd9GcSud1SJwf3ig5pKEEveFuoVNRSQHHTge4Cisv3Ojp7kBfJdBP8ZY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2809" y="3795998"/>
            <a:ext cx="3884634" cy="178998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certifiedmastertech.com/wordpress/wp-content/uploads/2010/05/ac-test-guag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7018" y="1446661"/>
            <a:ext cx="2183641" cy="218364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0" y="0"/>
            <a:ext cx="9144000" cy="1028700"/>
          </a:xfrm>
          <a:prstGeom prst="rect">
            <a:avLst/>
          </a:prstGeom>
        </p:spPr>
        <p:txBody>
          <a:bodyPr anchor="ctr" anchorCtr="0"/>
          <a:lstStyle>
            <a:lvl1pPr algn="l" rtl="0" eaLnBrk="1" fontAlgn="base" hangingPunct="1">
              <a:spcBef>
                <a:spcPct val="0"/>
              </a:spcBef>
              <a:spcAft>
                <a:spcPct val="0"/>
              </a:spcAft>
              <a:defRPr sz="3600" b="1" i="0">
                <a:solidFill>
                  <a:schemeClr val="bg1"/>
                </a:solidFill>
                <a:latin typeface="Arial"/>
                <a:ea typeface="+mj-ea"/>
                <a:cs typeface="Arial"/>
              </a:defRPr>
            </a:lvl1pPr>
            <a:lvl2pPr algn="l" rtl="0" eaLnBrk="1" fontAlgn="base" hangingPunct="1">
              <a:spcBef>
                <a:spcPct val="0"/>
              </a:spcBef>
              <a:spcAft>
                <a:spcPct val="0"/>
              </a:spcAft>
              <a:defRPr sz="3600" b="1">
                <a:solidFill>
                  <a:srgbClr val="070C3C"/>
                </a:solidFill>
                <a:latin typeface="Arial" charset="0"/>
                <a:ea typeface="ヒラギノ角ゴ Pro W3" charset="0"/>
              </a:defRPr>
            </a:lvl2pPr>
            <a:lvl3pPr algn="l" rtl="0" eaLnBrk="1" fontAlgn="base" hangingPunct="1">
              <a:spcBef>
                <a:spcPct val="0"/>
              </a:spcBef>
              <a:spcAft>
                <a:spcPct val="0"/>
              </a:spcAft>
              <a:defRPr sz="3600" b="1">
                <a:solidFill>
                  <a:srgbClr val="070C3C"/>
                </a:solidFill>
                <a:latin typeface="Arial" charset="0"/>
                <a:ea typeface="ヒラギノ角ゴ Pro W3" charset="0"/>
              </a:defRPr>
            </a:lvl3pPr>
            <a:lvl4pPr algn="l" rtl="0" eaLnBrk="1" fontAlgn="base" hangingPunct="1">
              <a:spcBef>
                <a:spcPct val="0"/>
              </a:spcBef>
              <a:spcAft>
                <a:spcPct val="0"/>
              </a:spcAft>
              <a:defRPr sz="3600" b="1">
                <a:solidFill>
                  <a:srgbClr val="070C3C"/>
                </a:solidFill>
                <a:latin typeface="Arial" charset="0"/>
                <a:ea typeface="ヒラギノ角ゴ Pro W3" charset="0"/>
              </a:defRPr>
            </a:lvl4pPr>
            <a:lvl5pPr algn="l" rtl="0" eaLnBrk="1" fontAlgn="base" hangingPunct="1">
              <a:spcBef>
                <a:spcPct val="0"/>
              </a:spcBef>
              <a:spcAft>
                <a:spcPct val="0"/>
              </a:spcAft>
              <a:defRPr sz="3600" b="1">
                <a:solidFill>
                  <a:srgbClr val="070C3C"/>
                </a:solidFill>
                <a:latin typeface="Arial" charset="0"/>
                <a:ea typeface="ヒラギノ角ゴ Pro W3" charset="0"/>
              </a:defRPr>
            </a:lvl5pPr>
            <a:lvl6pPr marL="457200" algn="l" rtl="0" eaLnBrk="1" fontAlgn="base" hangingPunct="1">
              <a:spcBef>
                <a:spcPct val="0"/>
              </a:spcBef>
              <a:spcAft>
                <a:spcPct val="0"/>
              </a:spcAft>
              <a:defRPr sz="3600" b="1">
                <a:solidFill>
                  <a:srgbClr val="070C3C"/>
                </a:solidFill>
                <a:latin typeface="Arial" charset="0"/>
                <a:ea typeface="ヒラギノ角ゴ Pro W3" charset="0"/>
              </a:defRPr>
            </a:lvl6pPr>
            <a:lvl7pPr marL="914400" algn="l" rtl="0" eaLnBrk="1" fontAlgn="base" hangingPunct="1">
              <a:spcBef>
                <a:spcPct val="0"/>
              </a:spcBef>
              <a:spcAft>
                <a:spcPct val="0"/>
              </a:spcAft>
              <a:defRPr sz="3600" b="1">
                <a:solidFill>
                  <a:srgbClr val="070C3C"/>
                </a:solidFill>
                <a:latin typeface="Arial" charset="0"/>
                <a:ea typeface="ヒラギノ角ゴ Pro W3" charset="0"/>
              </a:defRPr>
            </a:lvl7pPr>
            <a:lvl8pPr marL="1371600" algn="l" rtl="0" eaLnBrk="1" fontAlgn="base" hangingPunct="1">
              <a:spcBef>
                <a:spcPct val="0"/>
              </a:spcBef>
              <a:spcAft>
                <a:spcPct val="0"/>
              </a:spcAft>
              <a:defRPr sz="3600" b="1">
                <a:solidFill>
                  <a:srgbClr val="070C3C"/>
                </a:solidFill>
                <a:latin typeface="Arial" charset="0"/>
                <a:ea typeface="ヒラギノ角ゴ Pro W3" charset="0"/>
              </a:defRPr>
            </a:lvl8pPr>
            <a:lvl9pPr marL="1828800" algn="l" rtl="0" eaLnBrk="1" fontAlgn="base" hangingPunct="1">
              <a:spcBef>
                <a:spcPct val="0"/>
              </a:spcBef>
              <a:spcAft>
                <a:spcPct val="0"/>
              </a:spcAft>
              <a:defRPr sz="3600" b="1">
                <a:solidFill>
                  <a:srgbClr val="070C3C"/>
                </a:solidFill>
                <a:latin typeface="Arial" charset="0"/>
                <a:ea typeface="ヒラギノ角ゴ Pro W3" charset="0"/>
              </a:defRPr>
            </a:lvl9pPr>
          </a:lstStyle>
          <a:p>
            <a:pPr algn="ctr"/>
            <a:r>
              <a:rPr lang="en-US" sz="2800" dirty="0"/>
              <a:t>Traditional HVAC/R system diagnostics</a:t>
            </a:r>
          </a:p>
        </p:txBody>
      </p:sp>
    </p:spTree>
    <p:extLst>
      <p:ext uri="{BB962C8B-B14F-4D97-AF65-F5344CB8AC3E}">
        <p14:creationId xmlns:p14="http://schemas.microsoft.com/office/powerpoint/2010/main" val="182288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780" y="1935555"/>
            <a:ext cx="4210050"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337327" y="1446662"/>
            <a:ext cx="4911568" cy="4612944"/>
          </a:xfrm>
          <a:prstGeom prst="rect">
            <a:avLst/>
          </a:prstGeom>
        </p:spPr>
        <p:txBody>
          <a:bodyPr>
            <a:noAutofit/>
          </a:bodyPr>
          <a:lstStyle>
            <a:lvl1pPr marL="342900" indent="-342900" algn="l" rtl="0" eaLnBrk="1" fontAlgn="base" hangingPunct="1">
              <a:spcBef>
                <a:spcPct val="20000"/>
              </a:spcBef>
              <a:spcAft>
                <a:spcPct val="0"/>
              </a:spcAft>
              <a:buSzPct val="75000"/>
              <a:buFont typeface="Arial"/>
              <a:buChar char="•"/>
              <a:defRPr sz="2000">
                <a:solidFill>
                  <a:srgbClr val="0070C0"/>
                </a:solidFill>
                <a:latin typeface="Arial"/>
                <a:ea typeface="+mn-ea"/>
                <a:cs typeface="Arial"/>
              </a:defRPr>
            </a:lvl1pPr>
            <a:lvl2pPr marL="457200" indent="-236538" algn="l" rtl="0" eaLnBrk="1" fontAlgn="base" hangingPunct="1">
              <a:spcBef>
                <a:spcPct val="20000"/>
              </a:spcBef>
              <a:spcAft>
                <a:spcPct val="0"/>
              </a:spcAft>
              <a:buSzPct val="75000"/>
              <a:buFont typeface="Arial"/>
              <a:buChar char="•"/>
              <a:defRPr sz="1800">
                <a:solidFill>
                  <a:srgbClr val="0070C0"/>
                </a:solidFill>
                <a:latin typeface="Arial"/>
                <a:ea typeface="+mn-ea"/>
                <a:cs typeface="Arial"/>
              </a:defRPr>
            </a:lvl2pPr>
            <a:lvl3pPr marL="804863" indent="-228600" algn="l" rtl="0" eaLnBrk="1" fontAlgn="base" hangingPunct="1">
              <a:spcBef>
                <a:spcPct val="20000"/>
              </a:spcBef>
              <a:spcAft>
                <a:spcPct val="0"/>
              </a:spcAft>
              <a:buSzPct val="75000"/>
              <a:buFont typeface="Arial"/>
              <a:buChar char="•"/>
              <a:defRPr sz="1600">
                <a:solidFill>
                  <a:srgbClr val="0070C0"/>
                </a:solidFill>
                <a:latin typeface="Arial"/>
                <a:ea typeface="+mn-ea"/>
                <a:cs typeface="Arial"/>
              </a:defRPr>
            </a:lvl3pPr>
            <a:lvl4pPr marL="1143000" indent="-228600" algn="l" rtl="0" eaLnBrk="1" fontAlgn="base" hangingPunct="1">
              <a:spcBef>
                <a:spcPct val="20000"/>
              </a:spcBef>
              <a:spcAft>
                <a:spcPct val="0"/>
              </a:spcAft>
              <a:buSzPct val="75000"/>
              <a:buFont typeface="Arial"/>
              <a:buChar char="•"/>
              <a:defRPr sz="1400">
                <a:solidFill>
                  <a:srgbClr val="0070C0"/>
                </a:solidFill>
                <a:latin typeface="Arial"/>
                <a:ea typeface="+mn-ea"/>
                <a:cs typeface="Arial"/>
              </a:defRPr>
            </a:lvl4pPr>
            <a:lvl5pPr marL="1490663" indent="-228600" algn="l" rtl="0" eaLnBrk="1" fontAlgn="base" hangingPunct="1">
              <a:spcBef>
                <a:spcPct val="20000"/>
              </a:spcBef>
              <a:spcAft>
                <a:spcPct val="0"/>
              </a:spcAft>
              <a:buSzPct val="75000"/>
              <a:buFont typeface="Arial"/>
              <a:buChar char="•"/>
              <a:defRPr sz="1400">
                <a:solidFill>
                  <a:srgbClr val="0070C0"/>
                </a:solidFill>
                <a:latin typeface="Arial"/>
                <a:ea typeface="+mn-ea"/>
                <a:cs typeface="Arial"/>
              </a:defRPr>
            </a:lvl5pPr>
            <a:lvl6pPr marL="2514600" indent="-228600" algn="l" rtl="0" eaLnBrk="1" fontAlgn="base" hangingPunct="1">
              <a:spcBef>
                <a:spcPct val="20000"/>
              </a:spcBef>
              <a:spcAft>
                <a:spcPct val="0"/>
              </a:spcAft>
              <a:buFont typeface="Times" charset="0"/>
              <a:buChar char="•"/>
              <a:defRPr sz="2000">
                <a:solidFill>
                  <a:schemeClr val="accent1"/>
                </a:solidFill>
                <a:latin typeface="+mn-lt"/>
                <a:ea typeface="+mn-ea"/>
              </a:defRPr>
            </a:lvl6pPr>
            <a:lvl7pPr marL="2971800" indent="-228600" algn="l" rtl="0" eaLnBrk="1" fontAlgn="base" hangingPunct="1">
              <a:spcBef>
                <a:spcPct val="20000"/>
              </a:spcBef>
              <a:spcAft>
                <a:spcPct val="0"/>
              </a:spcAft>
              <a:buFont typeface="Times" charset="0"/>
              <a:buChar char="•"/>
              <a:defRPr sz="2000">
                <a:solidFill>
                  <a:schemeClr val="accent1"/>
                </a:solidFill>
                <a:latin typeface="+mn-lt"/>
                <a:ea typeface="+mn-ea"/>
              </a:defRPr>
            </a:lvl7pPr>
            <a:lvl8pPr marL="3429000" indent="-228600" algn="l" rtl="0" eaLnBrk="1" fontAlgn="base" hangingPunct="1">
              <a:spcBef>
                <a:spcPct val="20000"/>
              </a:spcBef>
              <a:spcAft>
                <a:spcPct val="0"/>
              </a:spcAft>
              <a:buFont typeface="Times" charset="0"/>
              <a:buChar char="•"/>
              <a:defRPr sz="2000">
                <a:solidFill>
                  <a:schemeClr val="accent1"/>
                </a:solidFill>
                <a:latin typeface="+mn-lt"/>
                <a:ea typeface="+mn-ea"/>
              </a:defRPr>
            </a:lvl8pPr>
            <a:lvl9pPr marL="3886200" indent="-228600" algn="l" rtl="0" eaLnBrk="1" fontAlgn="base" hangingPunct="1">
              <a:spcBef>
                <a:spcPct val="20000"/>
              </a:spcBef>
              <a:spcAft>
                <a:spcPct val="0"/>
              </a:spcAft>
              <a:buFont typeface="Times" charset="0"/>
              <a:buChar char="•"/>
              <a:defRPr sz="2000">
                <a:solidFill>
                  <a:schemeClr val="accent1"/>
                </a:solidFill>
                <a:latin typeface="+mn-lt"/>
                <a:ea typeface="+mn-ea"/>
              </a:defRPr>
            </a:lvl9pPr>
          </a:lstStyle>
          <a:p>
            <a:pPr marL="0" indent="0">
              <a:spcBef>
                <a:spcPts val="1200"/>
              </a:spcBef>
              <a:buNone/>
            </a:pPr>
            <a:r>
              <a:rPr lang="en-US" sz="2400" i="0" dirty="0">
                <a:solidFill>
                  <a:srgbClr val="000000"/>
                </a:solidFill>
              </a:rPr>
              <a:t>LIMITED FLEXIBILITY &amp; MANUAL CALCULATIONS</a:t>
            </a:r>
          </a:p>
          <a:p>
            <a:pPr>
              <a:spcBef>
                <a:spcPts val="1200"/>
              </a:spcBef>
            </a:pPr>
            <a:r>
              <a:rPr lang="en-US" sz="2400" b="0" i="0" dirty="0">
                <a:solidFill>
                  <a:srgbClr val="000000"/>
                </a:solidFill>
              </a:rPr>
              <a:t>Suction temperature readings may not always be visible from the manifold/suction pressure tap</a:t>
            </a:r>
          </a:p>
          <a:p>
            <a:pPr>
              <a:spcBef>
                <a:spcPts val="1200"/>
              </a:spcBef>
            </a:pPr>
            <a:r>
              <a:rPr lang="en-US" sz="2400" b="0" i="0" dirty="0">
                <a:solidFill>
                  <a:srgbClr val="000000"/>
                </a:solidFill>
              </a:rPr>
              <a:t>P/T charts are used to convert pressure to saturated temperature</a:t>
            </a:r>
          </a:p>
          <a:p>
            <a:pPr>
              <a:spcBef>
                <a:spcPts val="1200"/>
              </a:spcBef>
            </a:pPr>
            <a:r>
              <a:rPr lang="en-US" sz="2400" b="0" i="0" dirty="0">
                <a:solidFill>
                  <a:srgbClr val="000000"/>
                </a:solidFill>
              </a:rPr>
              <a:t>Temperatures are subtracted to calculate superheat/subcooling</a:t>
            </a:r>
          </a:p>
        </p:txBody>
      </p:sp>
      <p:sp>
        <p:nvSpPr>
          <p:cNvPr id="5" name="Title 1"/>
          <p:cNvSpPr txBox="1">
            <a:spLocks/>
          </p:cNvSpPr>
          <p:nvPr/>
        </p:nvSpPr>
        <p:spPr>
          <a:xfrm>
            <a:off x="0" y="0"/>
            <a:ext cx="9144000" cy="1028700"/>
          </a:xfrm>
          <a:prstGeom prst="rect">
            <a:avLst/>
          </a:prstGeom>
        </p:spPr>
        <p:txBody>
          <a:bodyPr anchor="ctr" anchorCtr="0"/>
          <a:lstStyle>
            <a:lvl1pPr algn="l" rtl="0" eaLnBrk="1" fontAlgn="base" hangingPunct="1">
              <a:spcBef>
                <a:spcPct val="0"/>
              </a:spcBef>
              <a:spcAft>
                <a:spcPct val="0"/>
              </a:spcAft>
              <a:defRPr sz="3600" b="1" i="0">
                <a:solidFill>
                  <a:schemeClr val="bg1"/>
                </a:solidFill>
                <a:latin typeface="Arial"/>
                <a:ea typeface="+mj-ea"/>
                <a:cs typeface="Arial"/>
              </a:defRPr>
            </a:lvl1pPr>
            <a:lvl2pPr algn="l" rtl="0" eaLnBrk="1" fontAlgn="base" hangingPunct="1">
              <a:spcBef>
                <a:spcPct val="0"/>
              </a:spcBef>
              <a:spcAft>
                <a:spcPct val="0"/>
              </a:spcAft>
              <a:defRPr sz="3600" b="1">
                <a:solidFill>
                  <a:srgbClr val="070C3C"/>
                </a:solidFill>
                <a:latin typeface="Arial" charset="0"/>
                <a:ea typeface="ヒラギノ角ゴ Pro W3" charset="0"/>
              </a:defRPr>
            </a:lvl2pPr>
            <a:lvl3pPr algn="l" rtl="0" eaLnBrk="1" fontAlgn="base" hangingPunct="1">
              <a:spcBef>
                <a:spcPct val="0"/>
              </a:spcBef>
              <a:spcAft>
                <a:spcPct val="0"/>
              </a:spcAft>
              <a:defRPr sz="3600" b="1">
                <a:solidFill>
                  <a:srgbClr val="070C3C"/>
                </a:solidFill>
                <a:latin typeface="Arial" charset="0"/>
                <a:ea typeface="ヒラギノ角ゴ Pro W3" charset="0"/>
              </a:defRPr>
            </a:lvl3pPr>
            <a:lvl4pPr algn="l" rtl="0" eaLnBrk="1" fontAlgn="base" hangingPunct="1">
              <a:spcBef>
                <a:spcPct val="0"/>
              </a:spcBef>
              <a:spcAft>
                <a:spcPct val="0"/>
              </a:spcAft>
              <a:defRPr sz="3600" b="1">
                <a:solidFill>
                  <a:srgbClr val="070C3C"/>
                </a:solidFill>
                <a:latin typeface="Arial" charset="0"/>
                <a:ea typeface="ヒラギノ角ゴ Pro W3" charset="0"/>
              </a:defRPr>
            </a:lvl4pPr>
            <a:lvl5pPr algn="l" rtl="0" eaLnBrk="1" fontAlgn="base" hangingPunct="1">
              <a:spcBef>
                <a:spcPct val="0"/>
              </a:spcBef>
              <a:spcAft>
                <a:spcPct val="0"/>
              </a:spcAft>
              <a:defRPr sz="3600" b="1">
                <a:solidFill>
                  <a:srgbClr val="070C3C"/>
                </a:solidFill>
                <a:latin typeface="Arial" charset="0"/>
                <a:ea typeface="ヒラギノ角ゴ Pro W3" charset="0"/>
              </a:defRPr>
            </a:lvl5pPr>
            <a:lvl6pPr marL="457200" algn="l" rtl="0" eaLnBrk="1" fontAlgn="base" hangingPunct="1">
              <a:spcBef>
                <a:spcPct val="0"/>
              </a:spcBef>
              <a:spcAft>
                <a:spcPct val="0"/>
              </a:spcAft>
              <a:defRPr sz="3600" b="1">
                <a:solidFill>
                  <a:srgbClr val="070C3C"/>
                </a:solidFill>
                <a:latin typeface="Arial" charset="0"/>
                <a:ea typeface="ヒラギノ角ゴ Pro W3" charset="0"/>
              </a:defRPr>
            </a:lvl6pPr>
            <a:lvl7pPr marL="914400" algn="l" rtl="0" eaLnBrk="1" fontAlgn="base" hangingPunct="1">
              <a:spcBef>
                <a:spcPct val="0"/>
              </a:spcBef>
              <a:spcAft>
                <a:spcPct val="0"/>
              </a:spcAft>
              <a:defRPr sz="3600" b="1">
                <a:solidFill>
                  <a:srgbClr val="070C3C"/>
                </a:solidFill>
                <a:latin typeface="Arial" charset="0"/>
                <a:ea typeface="ヒラギノ角ゴ Pro W3" charset="0"/>
              </a:defRPr>
            </a:lvl7pPr>
            <a:lvl8pPr marL="1371600" algn="l" rtl="0" eaLnBrk="1" fontAlgn="base" hangingPunct="1">
              <a:spcBef>
                <a:spcPct val="0"/>
              </a:spcBef>
              <a:spcAft>
                <a:spcPct val="0"/>
              </a:spcAft>
              <a:defRPr sz="3600" b="1">
                <a:solidFill>
                  <a:srgbClr val="070C3C"/>
                </a:solidFill>
                <a:latin typeface="Arial" charset="0"/>
                <a:ea typeface="ヒラギノ角ゴ Pro W3" charset="0"/>
              </a:defRPr>
            </a:lvl8pPr>
            <a:lvl9pPr marL="1828800" algn="l" rtl="0" eaLnBrk="1" fontAlgn="base" hangingPunct="1">
              <a:spcBef>
                <a:spcPct val="0"/>
              </a:spcBef>
              <a:spcAft>
                <a:spcPct val="0"/>
              </a:spcAft>
              <a:defRPr sz="3600" b="1">
                <a:solidFill>
                  <a:srgbClr val="070C3C"/>
                </a:solidFill>
                <a:latin typeface="Arial" charset="0"/>
                <a:ea typeface="ヒラギノ角ゴ Pro W3" charset="0"/>
              </a:defRPr>
            </a:lvl9pPr>
          </a:lstStyle>
          <a:p>
            <a:pPr algn="ctr"/>
            <a:r>
              <a:rPr lang="en-US" sz="2800" dirty="0"/>
              <a:t>Traditional HVAC/R system diagnostics</a:t>
            </a:r>
          </a:p>
        </p:txBody>
      </p:sp>
    </p:spTree>
    <p:extLst>
      <p:ext uri="{BB962C8B-B14F-4D97-AF65-F5344CB8AC3E}">
        <p14:creationId xmlns:p14="http://schemas.microsoft.com/office/powerpoint/2010/main" val="2304347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www.webrepswholesale.com/assets/Image/Product/detailsbig/Tank_holder_p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2626" y="1446659"/>
            <a:ext cx="2866031" cy="4270387"/>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0" y="0"/>
            <a:ext cx="9144000" cy="1028700"/>
          </a:xfrm>
          <a:prstGeom prst="rect">
            <a:avLst/>
          </a:prstGeom>
        </p:spPr>
        <p:txBody>
          <a:bodyPr anchor="ctr" anchorCtr="0"/>
          <a:lstStyle>
            <a:lvl1pPr algn="l" rtl="0" eaLnBrk="1" fontAlgn="base" hangingPunct="1">
              <a:spcBef>
                <a:spcPct val="0"/>
              </a:spcBef>
              <a:spcAft>
                <a:spcPct val="0"/>
              </a:spcAft>
              <a:defRPr sz="3600" b="1" i="0">
                <a:solidFill>
                  <a:schemeClr val="bg1"/>
                </a:solidFill>
                <a:latin typeface="Arial"/>
                <a:ea typeface="+mj-ea"/>
                <a:cs typeface="Arial"/>
              </a:defRPr>
            </a:lvl1pPr>
            <a:lvl2pPr algn="l" rtl="0" eaLnBrk="1" fontAlgn="base" hangingPunct="1">
              <a:spcBef>
                <a:spcPct val="0"/>
              </a:spcBef>
              <a:spcAft>
                <a:spcPct val="0"/>
              </a:spcAft>
              <a:defRPr sz="3600" b="1">
                <a:solidFill>
                  <a:srgbClr val="070C3C"/>
                </a:solidFill>
                <a:latin typeface="Arial" charset="0"/>
                <a:ea typeface="ヒラギノ角ゴ Pro W3" charset="0"/>
              </a:defRPr>
            </a:lvl2pPr>
            <a:lvl3pPr algn="l" rtl="0" eaLnBrk="1" fontAlgn="base" hangingPunct="1">
              <a:spcBef>
                <a:spcPct val="0"/>
              </a:spcBef>
              <a:spcAft>
                <a:spcPct val="0"/>
              </a:spcAft>
              <a:defRPr sz="3600" b="1">
                <a:solidFill>
                  <a:srgbClr val="070C3C"/>
                </a:solidFill>
                <a:latin typeface="Arial" charset="0"/>
                <a:ea typeface="ヒラギノ角ゴ Pro W3" charset="0"/>
              </a:defRPr>
            </a:lvl3pPr>
            <a:lvl4pPr algn="l" rtl="0" eaLnBrk="1" fontAlgn="base" hangingPunct="1">
              <a:spcBef>
                <a:spcPct val="0"/>
              </a:spcBef>
              <a:spcAft>
                <a:spcPct val="0"/>
              </a:spcAft>
              <a:defRPr sz="3600" b="1">
                <a:solidFill>
                  <a:srgbClr val="070C3C"/>
                </a:solidFill>
                <a:latin typeface="Arial" charset="0"/>
                <a:ea typeface="ヒラギノ角ゴ Pro W3" charset="0"/>
              </a:defRPr>
            </a:lvl4pPr>
            <a:lvl5pPr algn="l" rtl="0" eaLnBrk="1" fontAlgn="base" hangingPunct="1">
              <a:spcBef>
                <a:spcPct val="0"/>
              </a:spcBef>
              <a:spcAft>
                <a:spcPct val="0"/>
              </a:spcAft>
              <a:defRPr sz="3600" b="1">
                <a:solidFill>
                  <a:srgbClr val="070C3C"/>
                </a:solidFill>
                <a:latin typeface="Arial" charset="0"/>
                <a:ea typeface="ヒラギノ角ゴ Pro W3" charset="0"/>
              </a:defRPr>
            </a:lvl5pPr>
            <a:lvl6pPr marL="457200" algn="l" rtl="0" eaLnBrk="1" fontAlgn="base" hangingPunct="1">
              <a:spcBef>
                <a:spcPct val="0"/>
              </a:spcBef>
              <a:spcAft>
                <a:spcPct val="0"/>
              </a:spcAft>
              <a:defRPr sz="3600" b="1">
                <a:solidFill>
                  <a:srgbClr val="070C3C"/>
                </a:solidFill>
                <a:latin typeface="Arial" charset="0"/>
                <a:ea typeface="ヒラギノ角ゴ Pro W3" charset="0"/>
              </a:defRPr>
            </a:lvl6pPr>
            <a:lvl7pPr marL="914400" algn="l" rtl="0" eaLnBrk="1" fontAlgn="base" hangingPunct="1">
              <a:spcBef>
                <a:spcPct val="0"/>
              </a:spcBef>
              <a:spcAft>
                <a:spcPct val="0"/>
              </a:spcAft>
              <a:defRPr sz="3600" b="1">
                <a:solidFill>
                  <a:srgbClr val="070C3C"/>
                </a:solidFill>
                <a:latin typeface="Arial" charset="0"/>
                <a:ea typeface="ヒラギノ角ゴ Pro W3" charset="0"/>
              </a:defRPr>
            </a:lvl7pPr>
            <a:lvl8pPr marL="1371600" algn="l" rtl="0" eaLnBrk="1" fontAlgn="base" hangingPunct="1">
              <a:spcBef>
                <a:spcPct val="0"/>
              </a:spcBef>
              <a:spcAft>
                <a:spcPct val="0"/>
              </a:spcAft>
              <a:defRPr sz="3600" b="1">
                <a:solidFill>
                  <a:srgbClr val="070C3C"/>
                </a:solidFill>
                <a:latin typeface="Arial" charset="0"/>
                <a:ea typeface="ヒラギノ角ゴ Pro W3" charset="0"/>
              </a:defRPr>
            </a:lvl8pPr>
            <a:lvl9pPr marL="1828800" algn="l" rtl="0" eaLnBrk="1" fontAlgn="base" hangingPunct="1">
              <a:spcBef>
                <a:spcPct val="0"/>
              </a:spcBef>
              <a:spcAft>
                <a:spcPct val="0"/>
              </a:spcAft>
              <a:defRPr sz="3600" b="1">
                <a:solidFill>
                  <a:srgbClr val="070C3C"/>
                </a:solidFill>
                <a:latin typeface="Arial" charset="0"/>
                <a:ea typeface="ヒラギノ角ゴ Pro W3" charset="0"/>
              </a:defRPr>
            </a:lvl9pPr>
          </a:lstStyle>
          <a:p>
            <a:pPr algn="ctr"/>
            <a:r>
              <a:rPr lang="en-US" sz="2800" dirty="0"/>
              <a:t>Traditional HVAC/R system diagnostics</a:t>
            </a:r>
          </a:p>
        </p:txBody>
      </p:sp>
      <p:sp>
        <p:nvSpPr>
          <p:cNvPr id="9" name="Content Placeholder 2"/>
          <p:cNvSpPr txBox="1">
            <a:spLocks/>
          </p:cNvSpPr>
          <p:nvPr/>
        </p:nvSpPr>
        <p:spPr>
          <a:xfrm>
            <a:off x="337326" y="1446662"/>
            <a:ext cx="4644107" cy="4367283"/>
          </a:xfrm>
          <a:prstGeom prst="rect">
            <a:avLst/>
          </a:prstGeom>
        </p:spPr>
        <p:txBody>
          <a:bodyPr>
            <a:noAutofit/>
          </a:bodyPr>
          <a:lstStyle>
            <a:lvl1pPr marL="342900" indent="-342900" algn="l" rtl="0" eaLnBrk="1" fontAlgn="base" hangingPunct="1">
              <a:spcBef>
                <a:spcPct val="20000"/>
              </a:spcBef>
              <a:spcAft>
                <a:spcPct val="0"/>
              </a:spcAft>
              <a:buSzPct val="75000"/>
              <a:buFont typeface="Arial"/>
              <a:buChar char="•"/>
              <a:defRPr sz="2000">
                <a:solidFill>
                  <a:srgbClr val="0070C0"/>
                </a:solidFill>
                <a:latin typeface="Arial"/>
                <a:ea typeface="+mn-ea"/>
                <a:cs typeface="Arial"/>
              </a:defRPr>
            </a:lvl1pPr>
            <a:lvl2pPr marL="457200" indent="-236538" algn="l" rtl="0" eaLnBrk="1" fontAlgn="base" hangingPunct="1">
              <a:spcBef>
                <a:spcPct val="20000"/>
              </a:spcBef>
              <a:spcAft>
                <a:spcPct val="0"/>
              </a:spcAft>
              <a:buSzPct val="75000"/>
              <a:buFont typeface="Arial"/>
              <a:buChar char="•"/>
              <a:defRPr sz="1800">
                <a:solidFill>
                  <a:srgbClr val="0070C0"/>
                </a:solidFill>
                <a:latin typeface="Arial"/>
                <a:ea typeface="+mn-ea"/>
                <a:cs typeface="Arial"/>
              </a:defRPr>
            </a:lvl2pPr>
            <a:lvl3pPr marL="804863" indent="-228600" algn="l" rtl="0" eaLnBrk="1" fontAlgn="base" hangingPunct="1">
              <a:spcBef>
                <a:spcPct val="20000"/>
              </a:spcBef>
              <a:spcAft>
                <a:spcPct val="0"/>
              </a:spcAft>
              <a:buSzPct val="75000"/>
              <a:buFont typeface="Arial"/>
              <a:buChar char="•"/>
              <a:defRPr sz="1600">
                <a:solidFill>
                  <a:srgbClr val="0070C0"/>
                </a:solidFill>
                <a:latin typeface="Arial"/>
                <a:ea typeface="+mn-ea"/>
                <a:cs typeface="Arial"/>
              </a:defRPr>
            </a:lvl3pPr>
            <a:lvl4pPr marL="1143000" indent="-228600" algn="l" rtl="0" eaLnBrk="1" fontAlgn="base" hangingPunct="1">
              <a:spcBef>
                <a:spcPct val="20000"/>
              </a:spcBef>
              <a:spcAft>
                <a:spcPct val="0"/>
              </a:spcAft>
              <a:buSzPct val="75000"/>
              <a:buFont typeface="Arial"/>
              <a:buChar char="•"/>
              <a:defRPr sz="1400">
                <a:solidFill>
                  <a:srgbClr val="0070C0"/>
                </a:solidFill>
                <a:latin typeface="Arial"/>
                <a:ea typeface="+mn-ea"/>
                <a:cs typeface="Arial"/>
              </a:defRPr>
            </a:lvl4pPr>
            <a:lvl5pPr marL="1490663" indent="-228600" algn="l" rtl="0" eaLnBrk="1" fontAlgn="base" hangingPunct="1">
              <a:spcBef>
                <a:spcPct val="20000"/>
              </a:spcBef>
              <a:spcAft>
                <a:spcPct val="0"/>
              </a:spcAft>
              <a:buSzPct val="75000"/>
              <a:buFont typeface="Arial"/>
              <a:buChar char="•"/>
              <a:defRPr sz="1400">
                <a:solidFill>
                  <a:srgbClr val="0070C0"/>
                </a:solidFill>
                <a:latin typeface="Arial"/>
                <a:ea typeface="+mn-ea"/>
                <a:cs typeface="Arial"/>
              </a:defRPr>
            </a:lvl5pPr>
            <a:lvl6pPr marL="2514600" indent="-228600" algn="l" rtl="0" eaLnBrk="1" fontAlgn="base" hangingPunct="1">
              <a:spcBef>
                <a:spcPct val="20000"/>
              </a:spcBef>
              <a:spcAft>
                <a:spcPct val="0"/>
              </a:spcAft>
              <a:buFont typeface="Times" charset="0"/>
              <a:buChar char="•"/>
              <a:defRPr sz="2000">
                <a:solidFill>
                  <a:schemeClr val="accent1"/>
                </a:solidFill>
                <a:latin typeface="+mn-lt"/>
                <a:ea typeface="+mn-ea"/>
              </a:defRPr>
            </a:lvl6pPr>
            <a:lvl7pPr marL="2971800" indent="-228600" algn="l" rtl="0" eaLnBrk="1" fontAlgn="base" hangingPunct="1">
              <a:spcBef>
                <a:spcPct val="20000"/>
              </a:spcBef>
              <a:spcAft>
                <a:spcPct val="0"/>
              </a:spcAft>
              <a:buFont typeface="Times" charset="0"/>
              <a:buChar char="•"/>
              <a:defRPr sz="2000">
                <a:solidFill>
                  <a:schemeClr val="accent1"/>
                </a:solidFill>
                <a:latin typeface="+mn-lt"/>
                <a:ea typeface="+mn-ea"/>
              </a:defRPr>
            </a:lvl7pPr>
            <a:lvl8pPr marL="3429000" indent="-228600" algn="l" rtl="0" eaLnBrk="1" fontAlgn="base" hangingPunct="1">
              <a:spcBef>
                <a:spcPct val="20000"/>
              </a:spcBef>
              <a:spcAft>
                <a:spcPct val="0"/>
              </a:spcAft>
              <a:buFont typeface="Times" charset="0"/>
              <a:buChar char="•"/>
              <a:defRPr sz="2000">
                <a:solidFill>
                  <a:schemeClr val="accent1"/>
                </a:solidFill>
                <a:latin typeface="+mn-lt"/>
                <a:ea typeface="+mn-ea"/>
              </a:defRPr>
            </a:lvl8pPr>
            <a:lvl9pPr marL="3886200" indent="-228600" algn="l" rtl="0" eaLnBrk="1" fontAlgn="base" hangingPunct="1">
              <a:spcBef>
                <a:spcPct val="20000"/>
              </a:spcBef>
              <a:spcAft>
                <a:spcPct val="0"/>
              </a:spcAft>
              <a:buFont typeface="Times" charset="0"/>
              <a:buChar char="•"/>
              <a:defRPr sz="2000">
                <a:solidFill>
                  <a:schemeClr val="accent1"/>
                </a:solidFill>
                <a:latin typeface="+mn-lt"/>
                <a:ea typeface="+mn-ea"/>
              </a:defRPr>
            </a:lvl9pPr>
          </a:lstStyle>
          <a:p>
            <a:pPr marL="0" indent="0">
              <a:spcBef>
                <a:spcPts val="1200"/>
              </a:spcBef>
              <a:buNone/>
            </a:pPr>
            <a:r>
              <a:rPr lang="en-US" sz="2400" i="0" dirty="0">
                <a:solidFill>
                  <a:srgbClr val="000000"/>
                </a:solidFill>
              </a:rPr>
              <a:t>EQUIPMENT</a:t>
            </a:r>
          </a:p>
          <a:p>
            <a:pPr>
              <a:spcBef>
                <a:spcPts val="1200"/>
              </a:spcBef>
            </a:pPr>
            <a:r>
              <a:rPr lang="en-US" sz="2400" b="0" i="0" dirty="0">
                <a:solidFill>
                  <a:srgbClr val="000000"/>
                </a:solidFill>
              </a:rPr>
              <a:t>Various different refrigerants</a:t>
            </a:r>
          </a:p>
          <a:p>
            <a:pPr>
              <a:spcBef>
                <a:spcPts val="1200"/>
              </a:spcBef>
            </a:pPr>
            <a:r>
              <a:rPr lang="en-US" sz="2400" b="0" i="0" dirty="0">
                <a:solidFill>
                  <a:srgbClr val="000000"/>
                </a:solidFill>
              </a:rPr>
              <a:t>Gauge set(s)</a:t>
            </a:r>
          </a:p>
          <a:p>
            <a:pPr>
              <a:spcBef>
                <a:spcPts val="1200"/>
              </a:spcBef>
            </a:pPr>
            <a:r>
              <a:rPr lang="en-US" sz="2400" b="0" i="0" dirty="0">
                <a:solidFill>
                  <a:srgbClr val="000000"/>
                </a:solidFill>
              </a:rPr>
              <a:t>P/T charts</a:t>
            </a:r>
          </a:p>
          <a:p>
            <a:pPr>
              <a:spcBef>
                <a:spcPts val="1200"/>
              </a:spcBef>
            </a:pPr>
            <a:r>
              <a:rPr lang="en-US" sz="2400" b="0" i="0" dirty="0">
                <a:solidFill>
                  <a:srgbClr val="000000"/>
                </a:solidFill>
              </a:rPr>
              <a:t>Calculator</a:t>
            </a:r>
          </a:p>
          <a:p>
            <a:pPr>
              <a:spcBef>
                <a:spcPts val="1200"/>
              </a:spcBef>
            </a:pPr>
            <a:r>
              <a:rPr lang="en-US" sz="2400" b="0" i="0" dirty="0">
                <a:solidFill>
                  <a:srgbClr val="000000"/>
                </a:solidFill>
              </a:rPr>
              <a:t>Temperature sensor(s)</a:t>
            </a:r>
          </a:p>
          <a:p>
            <a:pPr>
              <a:spcBef>
                <a:spcPts val="1200"/>
              </a:spcBef>
            </a:pPr>
            <a:r>
              <a:rPr lang="en-US" sz="2400" b="0" i="0" dirty="0">
                <a:solidFill>
                  <a:srgbClr val="000000"/>
                </a:solidFill>
              </a:rPr>
              <a:t>Pen &amp; paper, tablet or laptop for recording data</a:t>
            </a:r>
            <a:endParaRPr lang="en-US" sz="2400" i="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mwa5009\AppData\Local\Temp\SNAGHTML3dd1ba7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7450" y="1323126"/>
            <a:ext cx="6359322" cy="5018298"/>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p:cNvSpPr txBox="1">
            <a:spLocks/>
          </p:cNvSpPr>
          <p:nvPr/>
        </p:nvSpPr>
        <p:spPr>
          <a:xfrm>
            <a:off x="0" y="213243"/>
            <a:ext cx="7936089" cy="567562"/>
          </a:xfrm>
          <a:prstGeom prst="rect">
            <a:avLst/>
          </a:prstGeom>
        </p:spPr>
        <p:txBody>
          <a:bodyPr anchor="t"/>
          <a:lstStyle>
            <a:lvl1pPr algn="l" rtl="0" eaLnBrk="1" fontAlgn="base" hangingPunct="1">
              <a:spcBef>
                <a:spcPct val="0"/>
              </a:spcBef>
              <a:spcAft>
                <a:spcPct val="0"/>
              </a:spcAft>
              <a:defRPr sz="3600" b="1" i="0">
                <a:solidFill>
                  <a:schemeClr val="bg1"/>
                </a:solidFill>
                <a:latin typeface="Arial"/>
                <a:ea typeface="+mj-ea"/>
                <a:cs typeface="Arial"/>
              </a:defRPr>
            </a:lvl1pPr>
            <a:lvl2pPr algn="l" rtl="0" eaLnBrk="1" fontAlgn="base" hangingPunct="1">
              <a:spcBef>
                <a:spcPct val="0"/>
              </a:spcBef>
              <a:spcAft>
                <a:spcPct val="0"/>
              </a:spcAft>
              <a:defRPr sz="3600" b="1">
                <a:solidFill>
                  <a:srgbClr val="070C3C"/>
                </a:solidFill>
                <a:latin typeface="Arial" charset="0"/>
                <a:ea typeface="ヒラギノ角ゴ Pro W3" charset="0"/>
              </a:defRPr>
            </a:lvl2pPr>
            <a:lvl3pPr algn="l" rtl="0" eaLnBrk="1" fontAlgn="base" hangingPunct="1">
              <a:spcBef>
                <a:spcPct val="0"/>
              </a:spcBef>
              <a:spcAft>
                <a:spcPct val="0"/>
              </a:spcAft>
              <a:defRPr sz="3600" b="1">
                <a:solidFill>
                  <a:srgbClr val="070C3C"/>
                </a:solidFill>
                <a:latin typeface="Arial" charset="0"/>
                <a:ea typeface="ヒラギノ角ゴ Pro W3" charset="0"/>
              </a:defRPr>
            </a:lvl3pPr>
            <a:lvl4pPr algn="l" rtl="0" eaLnBrk="1" fontAlgn="base" hangingPunct="1">
              <a:spcBef>
                <a:spcPct val="0"/>
              </a:spcBef>
              <a:spcAft>
                <a:spcPct val="0"/>
              </a:spcAft>
              <a:defRPr sz="3600" b="1">
                <a:solidFill>
                  <a:srgbClr val="070C3C"/>
                </a:solidFill>
                <a:latin typeface="Arial" charset="0"/>
                <a:ea typeface="ヒラギノ角ゴ Pro W3" charset="0"/>
              </a:defRPr>
            </a:lvl4pPr>
            <a:lvl5pPr algn="l" rtl="0" eaLnBrk="1" fontAlgn="base" hangingPunct="1">
              <a:spcBef>
                <a:spcPct val="0"/>
              </a:spcBef>
              <a:spcAft>
                <a:spcPct val="0"/>
              </a:spcAft>
              <a:defRPr sz="3600" b="1">
                <a:solidFill>
                  <a:srgbClr val="070C3C"/>
                </a:solidFill>
                <a:latin typeface="Arial" charset="0"/>
                <a:ea typeface="ヒラギノ角ゴ Pro W3" charset="0"/>
              </a:defRPr>
            </a:lvl5pPr>
            <a:lvl6pPr marL="457200" algn="l" rtl="0" eaLnBrk="1" fontAlgn="base" hangingPunct="1">
              <a:spcBef>
                <a:spcPct val="0"/>
              </a:spcBef>
              <a:spcAft>
                <a:spcPct val="0"/>
              </a:spcAft>
              <a:defRPr sz="3600" b="1">
                <a:solidFill>
                  <a:srgbClr val="070C3C"/>
                </a:solidFill>
                <a:latin typeface="Arial" charset="0"/>
                <a:ea typeface="ヒラギノ角ゴ Pro W3" charset="0"/>
              </a:defRPr>
            </a:lvl6pPr>
            <a:lvl7pPr marL="914400" algn="l" rtl="0" eaLnBrk="1" fontAlgn="base" hangingPunct="1">
              <a:spcBef>
                <a:spcPct val="0"/>
              </a:spcBef>
              <a:spcAft>
                <a:spcPct val="0"/>
              </a:spcAft>
              <a:defRPr sz="3600" b="1">
                <a:solidFill>
                  <a:srgbClr val="070C3C"/>
                </a:solidFill>
                <a:latin typeface="Arial" charset="0"/>
                <a:ea typeface="ヒラギノ角ゴ Pro W3" charset="0"/>
              </a:defRPr>
            </a:lvl7pPr>
            <a:lvl8pPr marL="1371600" algn="l" rtl="0" eaLnBrk="1" fontAlgn="base" hangingPunct="1">
              <a:spcBef>
                <a:spcPct val="0"/>
              </a:spcBef>
              <a:spcAft>
                <a:spcPct val="0"/>
              </a:spcAft>
              <a:defRPr sz="3600" b="1">
                <a:solidFill>
                  <a:srgbClr val="070C3C"/>
                </a:solidFill>
                <a:latin typeface="Arial" charset="0"/>
                <a:ea typeface="ヒラギノ角ゴ Pro W3" charset="0"/>
              </a:defRPr>
            </a:lvl8pPr>
            <a:lvl9pPr marL="1828800" algn="l" rtl="0" eaLnBrk="1" fontAlgn="base" hangingPunct="1">
              <a:spcBef>
                <a:spcPct val="0"/>
              </a:spcBef>
              <a:spcAft>
                <a:spcPct val="0"/>
              </a:spcAft>
              <a:defRPr sz="3600" b="1">
                <a:solidFill>
                  <a:srgbClr val="070C3C"/>
                </a:solidFill>
                <a:latin typeface="Arial" charset="0"/>
                <a:ea typeface="ヒラギノ角ゴ Pro W3" charset="0"/>
              </a:defRPr>
            </a:lvl9pPr>
          </a:lstStyle>
          <a:p>
            <a:pPr algn="ctr"/>
            <a:r>
              <a:rPr lang="en-US" sz="2800" dirty="0"/>
              <a:t>Parker SMART Service Tool Kit  </a:t>
            </a:r>
          </a:p>
        </p:txBody>
      </p:sp>
      <p:sp>
        <p:nvSpPr>
          <p:cNvPr id="18" name="Content Placeholder 2"/>
          <p:cNvSpPr txBox="1">
            <a:spLocks/>
          </p:cNvSpPr>
          <p:nvPr/>
        </p:nvSpPr>
        <p:spPr>
          <a:xfrm>
            <a:off x="337325" y="1550498"/>
            <a:ext cx="4629786" cy="823247"/>
          </a:xfrm>
          <a:prstGeom prst="rect">
            <a:avLst/>
          </a:prstGeom>
        </p:spPr>
        <p:txBody>
          <a:bodyPr>
            <a:noAutofit/>
          </a:bodyPr>
          <a:lstStyle>
            <a:lvl1pPr marL="342900" indent="-342900" algn="l" rtl="0" eaLnBrk="1" fontAlgn="base" hangingPunct="1">
              <a:spcBef>
                <a:spcPct val="20000"/>
              </a:spcBef>
              <a:spcAft>
                <a:spcPct val="0"/>
              </a:spcAft>
              <a:buSzPct val="75000"/>
              <a:buFont typeface="Arial"/>
              <a:buChar char="•"/>
              <a:defRPr sz="2000">
                <a:solidFill>
                  <a:srgbClr val="0070C0"/>
                </a:solidFill>
                <a:latin typeface="Arial"/>
                <a:ea typeface="+mn-ea"/>
                <a:cs typeface="Arial"/>
              </a:defRPr>
            </a:lvl1pPr>
            <a:lvl2pPr marL="457200" indent="-236538" algn="l" rtl="0" eaLnBrk="1" fontAlgn="base" hangingPunct="1">
              <a:spcBef>
                <a:spcPct val="20000"/>
              </a:spcBef>
              <a:spcAft>
                <a:spcPct val="0"/>
              </a:spcAft>
              <a:buSzPct val="75000"/>
              <a:buFont typeface="Arial"/>
              <a:buChar char="•"/>
              <a:defRPr sz="1800">
                <a:solidFill>
                  <a:srgbClr val="0070C0"/>
                </a:solidFill>
                <a:latin typeface="Arial"/>
                <a:ea typeface="+mn-ea"/>
                <a:cs typeface="Arial"/>
              </a:defRPr>
            </a:lvl2pPr>
            <a:lvl3pPr marL="804863" indent="-228600" algn="l" rtl="0" eaLnBrk="1" fontAlgn="base" hangingPunct="1">
              <a:spcBef>
                <a:spcPct val="20000"/>
              </a:spcBef>
              <a:spcAft>
                <a:spcPct val="0"/>
              </a:spcAft>
              <a:buSzPct val="75000"/>
              <a:buFont typeface="Arial"/>
              <a:buChar char="•"/>
              <a:defRPr sz="1600">
                <a:solidFill>
                  <a:srgbClr val="0070C0"/>
                </a:solidFill>
                <a:latin typeface="Arial"/>
                <a:ea typeface="+mn-ea"/>
                <a:cs typeface="Arial"/>
              </a:defRPr>
            </a:lvl3pPr>
            <a:lvl4pPr marL="1143000" indent="-228600" algn="l" rtl="0" eaLnBrk="1" fontAlgn="base" hangingPunct="1">
              <a:spcBef>
                <a:spcPct val="20000"/>
              </a:spcBef>
              <a:spcAft>
                <a:spcPct val="0"/>
              </a:spcAft>
              <a:buSzPct val="75000"/>
              <a:buFont typeface="Arial"/>
              <a:buChar char="•"/>
              <a:defRPr sz="1400">
                <a:solidFill>
                  <a:srgbClr val="0070C0"/>
                </a:solidFill>
                <a:latin typeface="Arial"/>
                <a:ea typeface="+mn-ea"/>
                <a:cs typeface="Arial"/>
              </a:defRPr>
            </a:lvl4pPr>
            <a:lvl5pPr marL="1490663" indent="-228600" algn="l" rtl="0" eaLnBrk="1" fontAlgn="base" hangingPunct="1">
              <a:spcBef>
                <a:spcPct val="20000"/>
              </a:spcBef>
              <a:spcAft>
                <a:spcPct val="0"/>
              </a:spcAft>
              <a:buSzPct val="75000"/>
              <a:buFont typeface="Arial"/>
              <a:buChar char="•"/>
              <a:defRPr sz="1400">
                <a:solidFill>
                  <a:srgbClr val="0070C0"/>
                </a:solidFill>
                <a:latin typeface="Arial"/>
                <a:ea typeface="+mn-ea"/>
                <a:cs typeface="Arial"/>
              </a:defRPr>
            </a:lvl5pPr>
            <a:lvl6pPr marL="2514600" indent="-228600" algn="l" rtl="0" eaLnBrk="1" fontAlgn="base" hangingPunct="1">
              <a:spcBef>
                <a:spcPct val="20000"/>
              </a:spcBef>
              <a:spcAft>
                <a:spcPct val="0"/>
              </a:spcAft>
              <a:buFont typeface="Times" charset="0"/>
              <a:buChar char="•"/>
              <a:defRPr sz="2000">
                <a:solidFill>
                  <a:schemeClr val="accent1"/>
                </a:solidFill>
                <a:latin typeface="+mn-lt"/>
                <a:ea typeface="+mn-ea"/>
              </a:defRPr>
            </a:lvl6pPr>
            <a:lvl7pPr marL="2971800" indent="-228600" algn="l" rtl="0" eaLnBrk="1" fontAlgn="base" hangingPunct="1">
              <a:spcBef>
                <a:spcPct val="20000"/>
              </a:spcBef>
              <a:spcAft>
                <a:spcPct val="0"/>
              </a:spcAft>
              <a:buFont typeface="Times" charset="0"/>
              <a:buChar char="•"/>
              <a:defRPr sz="2000">
                <a:solidFill>
                  <a:schemeClr val="accent1"/>
                </a:solidFill>
                <a:latin typeface="+mn-lt"/>
                <a:ea typeface="+mn-ea"/>
              </a:defRPr>
            </a:lvl7pPr>
            <a:lvl8pPr marL="3429000" indent="-228600" algn="l" rtl="0" eaLnBrk="1" fontAlgn="base" hangingPunct="1">
              <a:spcBef>
                <a:spcPct val="20000"/>
              </a:spcBef>
              <a:spcAft>
                <a:spcPct val="0"/>
              </a:spcAft>
              <a:buFont typeface="Times" charset="0"/>
              <a:buChar char="•"/>
              <a:defRPr sz="2000">
                <a:solidFill>
                  <a:schemeClr val="accent1"/>
                </a:solidFill>
                <a:latin typeface="+mn-lt"/>
                <a:ea typeface="+mn-ea"/>
              </a:defRPr>
            </a:lvl8pPr>
            <a:lvl9pPr marL="3886200" indent="-228600" algn="l" rtl="0" eaLnBrk="1" fontAlgn="base" hangingPunct="1">
              <a:spcBef>
                <a:spcPct val="20000"/>
              </a:spcBef>
              <a:spcAft>
                <a:spcPct val="0"/>
              </a:spcAft>
              <a:buFont typeface="Times" charset="0"/>
              <a:buChar char="•"/>
              <a:defRPr sz="2000">
                <a:solidFill>
                  <a:schemeClr val="accent1"/>
                </a:solidFill>
                <a:latin typeface="+mn-lt"/>
                <a:ea typeface="+mn-ea"/>
              </a:defRPr>
            </a:lvl9pPr>
          </a:lstStyle>
          <a:p>
            <a:pPr marL="0" indent="0">
              <a:spcBef>
                <a:spcPts val="1200"/>
              </a:spcBef>
              <a:buNone/>
            </a:pPr>
            <a:r>
              <a:rPr lang="en-US" sz="2800" i="0" dirty="0">
                <a:solidFill>
                  <a:srgbClr val="FFC000"/>
                </a:solidFill>
              </a:rPr>
              <a:t>SAVE STEPS, SAVE TIME, SAVE DATA.</a:t>
            </a: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6089" y="15777"/>
            <a:ext cx="1207910" cy="1020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6254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213243"/>
            <a:ext cx="9144000" cy="567562"/>
          </a:xfrm>
          <a:prstGeom prst="rect">
            <a:avLst/>
          </a:prstGeom>
        </p:spPr>
        <p:txBody>
          <a:bodyPr anchor="t"/>
          <a:lstStyle>
            <a:lvl1pPr algn="l" rtl="0" eaLnBrk="1" fontAlgn="base" hangingPunct="1">
              <a:spcBef>
                <a:spcPct val="0"/>
              </a:spcBef>
              <a:spcAft>
                <a:spcPct val="0"/>
              </a:spcAft>
              <a:defRPr sz="3600" b="1" i="0">
                <a:solidFill>
                  <a:schemeClr val="bg1"/>
                </a:solidFill>
                <a:latin typeface="Arial"/>
                <a:ea typeface="+mj-ea"/>
                <a:cs typeface="Arial"/>
              </a:defRPr>
            </a:lvl1pPr>
            <a:lvl2pPr algn="l" rtl="0" eaLnBrk="1" fontAlgn="base" hangingPunct="1">
              <a:spcBef>
                <a:spcPct val="0"/>
              </a:spcBef>
              <a:spcAft>
                <a:spcPct val="0"/>
              </a:spcAft>
              <a:defRPr sz="3600" b="1">
                <a:solidFill>
                  <a:srgbClr val="070C3C"/>
                </a:solidFill>
                <a:latin typeface="Arial" charset="0"/>
                <a:ea typeface="ヒラギノ角ゴ Pro W3" charset="0"/>
              </a:defRPr>
            </a:lvl2pPr>
            <a:lvl3pPr algn="l" rtl="0" eaLnBrk="1" fontAlgn="base" hangingPunct="1">
              <a:spcBef>
                <a:spcPct val="0"/>
              </a:spcBef>
              <a:spcAft>
                <a:spcPct val="0"/>
              </a:spcAft>
              <a:defRPr sz="3600" b="1">
                <a:solidFill>
                  <a:srgbClr val="070C3C"/>
                </a:solidFill>
                <a:latin typeface="Arial" charset="0"/>
                <a:ea typeface="ヒラギノ角ゴ Pro W3" charset="0"/>
              </a:defRPr>
            </a:lvl3pPr>
            <a:lvl4pPr algn="l" rtl="0" eaLnBrk="1" fontAlgn="base" hangingPunct="1">
              <a:spcBef>
                <a:spcPct val="0"/>
              </a:spcBef>
              <a:spcAft>
                <a:spcPct val="0"/>
              </a:spcAft>
              <a:defRPr sz="3600" b="1">
                <a:solidFill>
                  <a:srgbClr val="070C3C"/>
                </a:solidFill>
                <a:latin typeface="Arial" charset="0"/>
                <a:ea typeface="ヒラギノ角ゴ Pro W3" charset="0"/>
              </a:defRPr>
            </a:lvl4pPr>
            <a:lvl5pPr algn="l" rtl="0" eaLnBrk="1" fontAlgn="base" hangingPunct="1">
              <a:spcBef>
                <a:spcPct val="0"/>
              </a:spcBef>
              <a:spcAft>
                <a:spcPct val="0"/>
              </a:spcAft>
              <a:defRPr sz="3600" b="1">
                <a:solidFill>
                  <a:srgbClr val="070C3C"/>
                </a:solidFill>
                <a:latin typeface="Arial" charset="0"/>
                <a:ea typeface="ヒラギノ角ゴ Pro W3" charset="0"/>
              </a:defRPr>
            </a:lvl5pPr>
            <a:lvl6pPr marL="457200" algn="l" rtl="0" eaLnBrk="1" fontAlgn="base" hangingPunct="1">
              <a:spcBef>
                <a:spcPct val="0"/>
              </a:spcBef>
              <a:spcAft>
                <a:spcPct val="0"/>
              </a:spcAft>
              <a:defRPr sz="3600" b="1">
                <a:solidFill>
                  <a:srgbClr val="070C3C"/>
                </a:solidFill>
                <a:latin typeface="Arial" charset="0"/>
                <a:ea typeface="ヒラギノ角ゴ Pro W3" charset="0"/>
              </a:defRPr>
            </a:lvl6pPr>
            <a:lvl7pPr marL="914400" algn="l" rtl="0" eaLnBrk="1" fontAlgn="base" hangingPunct="1">
              <a:spcBef>
                <a:spcPct val="0"/>
              </a:spcBef>
              <a:spcAft>
                <a:spcPct val="0"/>
              </a:spcAft>
              <a:defRPr sz="3600" b="1">
                <a:solidFill>
                  <a:srgbClr val="070C3C"/>
                </a:solidFill>
                <a:latin typeface="Arial" charset="0"/>
                <a:ea typeface="ヒラギノ角ゴ Pro W3" charset="0"/>
              </a:defRPr>
            </a:lvl7pPr>
            <a:lvl8pPr marL="1371600" algn="l" rtl="0" eaLnBrk="1" fontAlgn="base" hangingPunct="1">
              <a:spcBef>
                <a:spcPct val="0"/>
              </a:spcBef>
              <a:spcAft>
                <a:spcPct val="0"/>
              </a:spcAft>
              <a:defRPr sz="3600" b="1">
                <a:solidFill>
                  <a:srgbClr val="070C3C"/>
                </a:solidFill>
                <a:latin typeface="Arial" charset="0"/>
                <a:ea typeface="ヒラギノ角ゴ Pro W3" charset="0"/>
              </a:defRPr>
            </a:lvl8pPr>
            <a:lvl9pPr marL="1828800" algn="l" rtl="0" eaLnBrk="1" fontAlgn="base" hangingPunct="1">
              <a:spcBef>
                <a:spcPct val="0"/>
              </a:spcBef>
              <a:spcAft>
                <a:spcPct val="0"/>
              </a:spcAft>
              <a:defRPr sz="3600" b="1">
                <a:solidFill>
                  <a:srgbClr val="070C3C"/>
                </a:solidFill>
                <a:latin typeface="Arial" charset="0"/>
                <a:ea typeface="ヒラギノ角ゴ Pro W3" charset="0"/>
              </a:defRPr>
            </a:lvl9pPr>
          </a:lstStyle>
          <a:p>
            <a:pPr algn="ctr"/>
            <a:r>
              <a:rPr lang="en-US" sz="2800" dirty="0"/>
              <a:t>Parker SMART Service Tool Kit  </a:t>
            </a:r>
          </a:p>
        </p:txBody>
      </p:sp>
      <p:sp>
        <p:nvSpPr>
          <p:cNvPr id="18" name="Content Placeholder 2"/>
          <p:cNvSpPr txBox="1">
            <a:spLocks/>
          </p:cNvSpPr>
          <p:nvPr/>
        </p:nvSpPr>
        <p:spPr>
          <a:xfrm>
            <a:off x="337327" y="1446662"/>
            <a:ext cx="4529871" cy="4716632"/>
          </a:xfrm>
          <a:prstGeom prst="rect">
            <a:avLst/>
          </a:prstGeom>
        </p:spPr>
        <p:txBody>
          <a:bodyPr>
            <a:noAutofit/>
          </a:bodyPr>
          <a:lstStyle>
            <a:lvl1pPr marL="342900" indent="-342900" algn="l" rtl="0" eaLnBrk="1" fontAlgn="base" hangingPunct="1">
              <a:spcBef>
                <a:spcPct val="20000"/>
              </a:spcBef>
              <a:spcAft>
                <a:spcPct val="0"/>
              </a:spcAft>
              <a:buSzPct val="75000"/>
              <a:buFont typeface="Arial"/>
              <a:buChar char="•"/>
              <a:defRPr sz="2000">
                <a:solidFill>
                  <a:srgbClr val="0070C0"/>
                </a:solidFill>
                <a:latin typeface="Arial"/>
                <a:ea typeface="+mn-ea"/>
                <a:cs typeface="Arial"/>
              </a:defRPr>
            </a:lvl1pPr>
            <a:lvl2pPr marL="457200" indent="-236538" algn="l" rtl="0" eaLnBrk="1" fontAlgn="base" hangingPunct="1">
              <a:spcBef>
                <a:spcPct val="20000"/>
              </a:spcBef>
              <a:spcAft>
                <a:spcPct val="0"/>
              </a:spcAft>
              <a:buSzPct val="75000"/>
              <a:buFont typeface="Arial"/>
              <a:buChar char="•"/>
              <a:defRPr sz="1800">
                <a:solidFill>
                  <a:srgbClr val="0070C0"/>
                </a:solidFill>
                <a:latin typeface="Arial"/>
                <a:ea typeface="+mn-ea"/>
                <a:cs typeface="Arial"/>
              </a:defRPr>
            </a:lvl2pPr>
            <a:lvl3pPr marL="804863" indent="-228600" algn="l" rtl="0" eaLnBrk="1" fontAlgn="base" hangingPunct="1">
              <a:spcBef>
                <a:spcPct val="20000"/>
              </a:spcBef>
              <a:spcAft>
                <a:spcPct val="0"/>
              </a:spcAft>
              <a:buSzPct val="75000"/>
              <a:buFont typeface="Arial"/>
              <a:buChar char="•"/>
              <a:defRPr sz="1600">
                <a:solidFill>
                  <a:srgbClr val="0070C0"/>
                </a:solidFill>
                <a:latin typeface="Arial"/>
                <a:ea typeface="+mn-ea"/>
                <a:cs typeface="Arial"/>
              </a:defRPr>
            </a:lvl3pPr>
            <a:lvl4pPr marL="1143000" indent="-228600" algn="l" rtl="0" eaLnBrk="1" fontAlgn="base" hangingPunct="1">
              <a:spcBef>
                <a:spcPct val="20000"/>
              </a:spcBef>
              <a:spcAft>
                <a:spcPct val="0"/>
              </a:spcAft>
              <a:buSzPct val="75000"/>
              <a:buFont typeface="Arial"/>
              <a:buChar char="•"/>
              <a:defRPr sz="1400">
                <a:solidFill>
                  <a:srgbClr val="0070C0"/>
                </a:solidFill>
                <a:latin typeface="Arial"/>
                <a:ea typeface="+mn-ea"/>
                <a:cs typeface="Arial"/>
              </a:defRPr>
            </a:lvl4pPr>
            <a:lvl5pPr marL="1490663" indent="-228600" algn="l" rtl="0" eaLnBrk="1" fontAlgn="base" hangingPunct="1">
              <a:spcBef>
                <a:spcPct val="20000"/>
              </a:spcBef>
              <a:spcAft>
                <a:spcPct val="0"/>
              </a:spcAft>
              <a:buSzPct val="75000"/>
              <a:buFont typeface="Arial"/>
              <a:buChar char="•"/>
              <a:defRPr sz="1400">
                <a:solidFill>
                  <a:srgbClr val="0070C0"/>
                </a:solidFill>
                <a:latin typeface="Arial"/>
                <a:ea typeface="+mn-ea"/>
                <a:cs typeface="Arial"/>
              </a:defRPr>
            </a:lvl5pPr>
            <a:lvl6pPr marL="2514600" indent="-228600" algn="l" rtl="0" eaLnBrk="1" fontAlgn="base" hangingPunct="1">
              <a:spcBef>
                <a:spcPct val="20000"/>
              </a:spcBef>
              <a:spcAft>
                <a:spcPct val="0"/>
              </a:spcAft>
              <a:buFont typeface="Times" charset="0"/>
              <a:buChar char="•"/>
              <a:defRPr sz="2000">
                <a:solidFill>
                  <a:schemeClr val="accent1"/>
                </a:solidFill>
                <a:latin typeface="+mn-lt"/>
                <a:ea typeface="+mn-ea"/>
              </a:defRPr>
            </a:lvl6pPr>
            <a:lvl7pPr marL="2971800" indent="-228600" algn="l" rtl="0" eaLnBrk="1" fontAlgn="base" hangingPunct="1">
              <a:spcBef>
                <a:spcPct val="20000"/>
              </a:spcBef>
              <a:spcAft>
                <a:spcPct val="0"/>
              </a:spcAft>
              <a:buFont typeface="Times" charset="0"/>
              <a:buChar char="•"/>
              <a:defRPr sz="2000">
                <a:solidFill>
                  <a:schemeClr val="accent1"/>
                </a:solidFill>
                <a:latin typeface="+mn-lt"/>
                <a:ea typeface="+mn-ea"/>
              </a:defRPr>
            </a:lvl7pPr>
            <a:lvl8pPr marL="3429000" indent="-228600" algn="l" rtl="0" eaLnBrk="1" fontAlgn="base" hangingPunct="1">
              <a:spcBef>
                <a:spcPct val="20000"/>
              </a:spcBef>
              <a:spcAft>
                <a:spcPct val="0"/>
              </a:spcAft>
              <a:buFont typeface="Times" charset="0"/>
              <a:buChar char="•"/>
              <a:defRPr sz="2000">
                <a:solidFill>
                  <a:schemeClr val="accent1"/>
                </a:solidFill>
                <a:latin typeface="+mn-lt"/>
                <a:ea typeface="+mn-ea"/>
              </a:defRPr>
            </a:lvl8pPr>
            <a:lvl9pPr marL="3886200" indent="-228600" algn="l" rtl="0" eaLnBrk="1" fontAlgn="base" hangingPunct="1">
              <a:spcBef>
                <a:spcPct val="20000"/>
              </a:spcBef>
              <a:spcAft>
                <a:spcPct val="0"/>
              </a:spcAft>
              <a:buFont typeface="Times" charset="0"/>
              <a:buChar char="•"/>
              <a:defRPr sz="2000">
                <a:solidFill>
                  <a:schemeClr val="accent1"/>
                </a:solidFill>
                <a:latin typeface="+mn-lt"/>
                <a:ea typeface="+mn-ea"/>
              </a:defRPr>
            </a:lvl9pPr>
          </a:lstStyle>
          <a:p>
            <a:pPr marL="0" indent="0">
              <a:spcBef>
                <a:spcPts val="1200"/>
              </a:spcBef>
              <a:buNone/>
            </a:pPr>
            <a:r>
              <a:rPr lang="en-US" sz="3200" i="0" dirty="0">
                <a:solidFill>
                  <a:schemeClr val="tx1"/>
                </a:solidFill>
              </a:rPr>
              <a:t>READ IT.  RECORD IT.  </a:t>
            </a:r>
            <a:r>
              <a:rPr lang="en-US" sz="4800" i="0" dirty="0">
                <a:solidFill>
                  <a:schemeClr val="tx1"/>
                </a:solidFill>
              </a:rPr>
              <a:t>SEND IT.</a:t>
            </a:r>
          </a:p>
          <a:p>
            <a:pPr marL="0" indent="0">
              <a:spcBef>
                <a:spcPts val="1200"/>
              </a:spcBef>
              <a:buNone/>
            </a:pPr>
            <a:r>
              <a:rPr lang="en-US" sz="2400" i="0" dirty="0">
                <a:solidFill>
                  <a:srgbClr val="FFC000"/>
                </a:solidFill>
              </a:rPr>
              <a:t>SMART</a:t>
            </a:r>
            <a:r>
              <a:rPr lang="en-US" sz="2400" b="0" i="0" dirty="0">
                <a:solidFill>
                  <a:srgbClr val="FFC000"/>
                </a:solidFill>
              </a:rPr>
              <a:t> Service Tools were developed to make diagnostic readings faster and simpler.</a:t>
            </a:r>
          </a:p>
          <a:p>
            <a:pPr marL="0" indent="0">
              <a:spcBef>
                <a:spcPts val="1200"/>
              </a:spcBef>
              <a:buNone/>
            </a:pPr>
            <a:r>
              <a:rPr lang="en-US" sz="2400" b="0" i="0" dirty="0"/>
              <a:t>But the best part of the products might be the way they </a:t>
            </a:r>
            <a:r>
              <a:rPr lang="en-US" sz="2400" i="0" dirty="0"/>
              <a:t>calculate and store the recorded data</a:t>
            </a:r>
            <a:r>
              <a:rPr lang="en-US" sz="2400" b="0" i="0" dirty="0"/>
              <a:t>.</a:t>
            </a:r>
          </a:p>
          <a:p>
            <a:pPr marL="0" indent="0">
              <a:spcBef>
                <a:spcPts val="1200"/>
              </a:spcBef>
              <a:buNone/>
            </a:pPr>
            <a:r>
              <a:rPr lang="en-US" sz="2400" b="0" i="0" dirty="0">
                <a:solidFill>
                  <a:schemeClr val="tx1"/>
                </a:solidFill>
              </a:rPr>
              <a:t>And, they are </a:t>
            </a:r>
            <a:r>
              <a:rPr lang="en-US" sz="2400" i="0" dirty="0">
                <a:solidFill>
                  <a:schemeClr val="tx1"/>
                </a:solidFill>
              </a:rPr>
              <a:t>hose-free</a:t>
            </a:r>
            <a:r>
              <a:rPr lang="en-US" sz="2400" b="0" i="0" dirty="0">
                <a:solidFill>
                  <a:schemeClr val="tx1"/>
                </a:solidFill>
              </a:rPr>
              <a:t>.</a:t>
            </a:r>
          </a:p>
        </p:txBody>
      </p:sp>
      <p:pic>
        <p:nvPicPr>
          <p:cNvPr id="5" name="Picture 2" descr="C:\Users\mwa5009\AppData\Local\Temp\SNAGHTML459483b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198" y="1293078"/>
            <a:ext cx="4276802" cy="44271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213243"/>
            <a:ext cx="9144000" cy="567562"/>
          </a:xfrm>
          <a:prstGeom prst="rect">
            <a:avLst/>
          </a:prstGeom>
        </p:spPr>
        <p:txBody>
          <a:bodyPr anchor="t"/>
          <a:lstStyle>
            <a:lvl1pPr algn="l" rtl="0" eaLnBrk="1" fontAlgn="base" hangingPunct="1">
              <a:spcBef>
                <a:spcPct val="0"/>
              </a:spcBef>
              <a:spcAft>
                <a:spcPct val="0"/>
              </a:spcAft>
              <a:defRPr sz="3600" b="1" i="0">
                <a:solidFill>
                  <a:schemeClr val="bg1"/>
                </a:solidFill>
                <a:latin typeface="Arial"/>
                <a:ea typeface="+mj-ea"/>
                <a:cs typeface="Arial"/>
              </a:defRPr>
            </a:lvl1pPr>
            <a:lvl2pPr algn="l" rtl="0" eaLnBrk="1" fontAlgn="base" hangingPunct="1">
              <a:spcBef>
                <a:spcPct val="0"/>
              </a:spcBef>
              <a:spcAft>
                <a:spcPct val="0"/>
              </a:spcAft>
              <a:defRPr sz="3600" b="1">
                <a:solidFill>
                  <a:srgbClr val="070C3C"/>
                </a:solidFill>
                <a:latin typeface="Arial" charset="0"/>
                <a:ea typeface="ヒラギノ角ゴ Pro W3" charset="0"/>
              </a:defRPr>
            </a:lvl2pPr>
            <a:lvl3pPr algn="l" rtl="0" eaLnBrk="1" fontAlgn="base" hangingPunct="1">
              <a:spcBef>
                <a:spcPct val="0"/>
              </a:spcBef>
              <a:spcAft>
                <a:spcPct val="0"/>
              </a:spcAft>
              <a:defRPr sz="3600" b="1">
                <a:solidFill>
                  <a:srgbClr val="070C3C"/>
                </a:solidFill>
                <a:latin typeface="Arial" charset="0"/>
                <a:ea typeface="ヒラギノ角ゴ Pro W3" charset="0"/>
              </a:defRPr>
            </a:lvl3pPr>
            <a:lvl4pPr algn="l" rtl="0" eaLnBrk="1" fontAlgn="base" hangingPunct="1">
              <a:spcBef>
                <a:spcPct val="0"/>
              </a:spcBef>
              <a:spcAft>
                <a:spcPct val="0"/>
              </a:spcAft>
              <a:defRPr sz="3600" b="1">
                <a:solidFill>
                  <a:srgbClr val="070C3C"/>
                </a:solidFill>
                <a:latin typeface="Arial" charset="0"/>
                <a:ea typeface="ヒラギノ角ゴ Pro W3" charset="0"/>
              </a:defRPr>
            </a:lvl4pPr>
            <a:lvl5pPr algn="l" rtl="0" eaLnBrk="1" fontAlgn="base" hangingPunct="1">
              <a:spcBef>
                <a:spcPct val="0"/>
              </a:spcBef>
              <a:spcAft>
                <a:spcPct val="0"/>
              </a:spcAft>
              <a:defRPr sz="3600" b="1">
                <a:solidFill>
                  <a:srgbClr val="070C3C"/>
                </a:solidFill>
                <a:latin typeface="Arial" charset="0"/>
                <a:ea typeface="ヒラギノ角ゴ Pro W3" charset="0"/>
              </a:defRPr>
            </a:lvl5pPr>
            <a:lvl6pPr marL="457200" algn="l" rtl="0" eaLnBrk="1" fontAlgn="base" hangingPunct="1">
              <a:spcBef>
                <a:spcPct val="0"/>
              </a:spcBef>
              <a:spcAft>
                <a:spcPct val="0"/>
              </a:spcAft>
              <a:defRPr sz="3600" b="1">
                <a:solidFill>
                  <a:srgbClr val="070C3C"/>
                </a:solidFill>
                <a:latin typeface="Arial" charset="0"/>
                <a:ea typeface="ヒラギノ角ゴ Pro W3" charset="0"/>
              </a:defRPr>
            </a:lvl6pPr>
            <a:lvl7pPr marL="914400" algn="l" rtl="0" eaLnBrk="1" fontAlgn="base" hangingPunct="1">
              <a:spcBef>
                <a:spcPct val="0"/>
              </a:spcBef>
              <a:spcAft>
                <a:spcPct val="0"/>
              </a:spcAft>
              <a:defRPr sz="3600" b="1">
                <a:solidFill>
                  <a:srgbClr val="070C3C"/>
                </a:solidFill>
                <a:latin typeface="Arial" charset="0"/>
                <a:ea typeface="ヒラギノ角ゴ Pro W3" charset="0"/>
              </a:defRPr>
            </a:lvl7pPr>
            <a:lvl8pPr marL="1371600" algn="l" rtl="0" eaLnBrk="1" fontAlgn="base" hangingPunct="1">
              <a:spcBef>
                <a:spcPct val="0"/>
              </a:spcBef>
              <a:spcAft>
                <a:spcPct val="0"/>
              </a:spcAft>
              <a:defRPr sz="3600" b="1">
                <a:solidFill>
                  <a:srgbClr val="070C3C"/>
                </a:solidFill>
                <a:latin typeface="Arial" charset="0"/>
                <a:ea typeface="ヒラギノ角ゴ Pro W3" charset="0"/>
              </a:defRPr>
            </a:lvl8pPr>
            <a:lvl9pPr marL="1828800" algn="l" rtl="0" eaLnBrk="1" fontAlgn="base" hangingPunct="1">
              <a:spcBef>
                <a:spcPct val="0"/>
              </a:spcBef>
              <a:spcAft>
                <a:spcPct val="0"/>
              </a:spcAft>
              <a:defRPr sz="3600" b="1">
                <a:solidFill>
                  <a:srgbClr val="070C3C"/>
                </a:solidFill>
                <a:latin typeface="Arial" charset="0"/>
                <a:ea typeface="ヒラギノ角ゴ Pro W3" charset="0"/>
              </a:defRPr>
            </a:lvl9pPr>
          </a:lstStyle>
          <a:p>
            <a:pPr algn="ctr"/>
            <a:r>
              <a:rPr lang="en-US" sz="2800" dirty="0"/>
              <a:t>Parker SMART Service Tool Kit  </a:t>
            </a:r>
          </a:p>
        </p:txBody>
      </p:sp>
      <p:sp>
        <p:nvSpPr>
          <p:cNvPr id="4" name="Content Placeholder 2"/>
          <p:cNvSpPr txBox="1">
            <a:spLocks/>
          </p:cNvSpPr>
          <p:nvPr/>
        </p:nvSpPr>
        <p:spPr>
          <a:xfrm>
            <a:off x="337327" y="1446662"/>
            <a:ext cx="4545724" cy="4612944"/>
          </a:xfrm>
          <a:prstGeom prst="rect">
            <a:avLst/>
          </a:prstGeom>
        </p:spPr>
        <p:txBody>
          <a:bodyPr>
            <a:noAutofit/>
          </a:bodyPr>
          <a:lstStyle>
            <a:lvl1pPr marL="342900" indent="-342900" algn="l" rtl="0" eaLnBrk="1" fontAlgn="base" hangingPunct="1">
              <a:spcBef>
                <a:spcPct val="20000"/>
              </a:spcBef>
              <a:spcAft>
                <a:spcPct val="0"/>
              </a:spcAft>
              <a:buSzPct val="75000"/>
              <a:buFont typeface="Arial"/>
              <a:buChar char="•"/>
              <a:defRPr sz="2000">
                <a:solidFill>
                  <a:srgbClr val="0070C0"/>
                </a:solidFill>
                <a:latin typeface="Arial"/>
                <a:ea typeface="+mn-ea"/>
                <a:cs typeface="Arial"/>
              </a:defRPr>
            </a:lvl1pPr>
            <a:lvl2pPr marL="457200" indent="-236538" algn="l" rtl="0" eaLnBrk="1" fontAlgn="base" hangingPunct="1">
              <a:spcBef>
                <a:spcPct val="20000"/>
              </a:spcBef>
              <a:spcAft>
                <a:spcPct val="0"/>
              </a:spcAft>
              <a:buSzPct val="75000"/>
              <a:buFont typeface="Arial"/>
              <a:buChar char="•"/>
              <a:defRPr sz="1800">
                <a:solidFill>
                  <a:srgbClr val="0070C0"/>
                </a:solidFill>
                <a:latin typeface="Arial"/>
                <a:ea typeface="+mn-ea"/>
                <a:cs typeface="Arial"/>
              </a:defRPr>
            </a:lvl2pPr>
            <a:lvl3pPr marL="804863" indent="-228600" algn="l" rtl="0" eaLnBrk="1" fontAlgn="base" hangingPunct="1">
              <a:spcBef>
                <a:spcPct val="20000"/>
              </a:spcBef>
              <a:spcAft>
                <a:spcPct val="0"/>
              </a:spcAft>
              <a:buSzPct val="75000"/>
              <a:buFont typeface="Arial"/>
              <a:buChar char="•"/>
              <a:defRPr sz="1600">
                <a:solidFill>
                  <a:srgbClr val="0070C0"/>
                </a:solidFill>
                <a:latin typeface="Arial"/>
                <a:ea typeface="+mn-ea"/>
                <a:cs typeface="Arial"/>
              </a:defRPr>
            </a:lvl3pPr>
            <a:lvl4pPr marL="1143000" indent="-228600" algn="l" rtl="0" eaLnBrk="1" fontAlgn="base" hangingPunct="1">
              <a:spcBef>
                <a:spcPct val="20000"/>
              </a:spcBef>
              <a:spcAft>
                <a:spcPct val="0"/>
              </a:spcAft>
              <a:buSzPct val="75000"/>
              <a:buFont typeface="Arial"/>
              <a:buChar char="•"/>
              <a:defRPr sz="1400">
                <a:solidFill>
                  <a:srgbClr val="0070C0"/>
                </a:solidFill>
                <a:latin typeface="Arial"/>
                <a:ea typeface="+mn-ea"/>
                <a:cs typeface="Arial"/>
              </a:defRPr>
            </a:lvl4pPr>
            <a:lvl5pPr marL="1490663" indent="-228600" algn="l" rtl="0" eaLnBrk="1" fontAlgn="base" hangingPunct="1">
              <a:spcBef>
                <a:spcPct val="20000"/>
              </a:spcBef>
              <a:spcAft>
                <a:spcPct val="0"/>
              </a:spcAft>
              <a:buSzPct val="75000"/>
              <a:buFont typeface="Arial"/>
              <a:buChar char="•"/>
              <a:defRPr sz="1400">
                <a:solidFill>
                  <a:srgbClr val="0070C0"/>
                </a:solidFill>
                <a:latin typeface="Arial"/>
                <a:ea typeface="+mn-ea"/>
                <a:cs typeface="Arial"/>
              </a:defRPr>
            </a:lvl5pPr>
            <a:lvl6pPr marL="2514600" indent="-228600" algn="l" rtl="0" eaLnBrk="1" fontAlgn="base" hangingPunct="1">
              <a:spcBef>
                <a:spcPct val="20000"/>
              </a:spcBef>
              <a:spcAft>
                <a:spcPct val="0"/>
              </a:spcAft>
              <a:buFont typeface="Times" charset="0"/>
              <a:buChar char="•"/>
              <a:defRPr sz="2000">
                <a:solidFill>
                  <a:schemeClr val="accent1"/>
                </a:solidFill>
                <a:latin typeface="+mn-lt"/>
                <a:ea typeface="+mn-ea"/>
              </a:defRPr>
            </a:lvl6pPr>
            <a:lvl7pPr marL="2971800" indent="-228600" algn="l" rtl="0" eaLnBrk="1" fontAlgn="base" hangingPunct="1">
              <a:spcBef>
                <a:spcPct val="20000"/>
              </a:spcBef>
              <a:spcAft>
                <a:spcPct val="0"/>
              </a:spcAft>
              <a:buFont typeface="Times" charset="0"/>
              <a:buChar char="•"/>
              <a:defRPr sz="2000">
                <a:solidFill>
                  <a:schemeClr val="accent1"/>
                </a:solidFill>
                <a:latin typeface="+mn-lt"/>
                <a:ea typeface="+mn-ea"/>
              </a:defRPr>
            </a:lvl7pPr>
            <a:lvl8pPr marL="3429000" indent="-228600" algn="l" rtl="0" eaLnBrk="1" fontAlgn="base" hangingPunct="1">
              <a:spcBef>
                <a:spcPct val="20000"/>
              </a:spcBef>
              <a:spcAft>
                <a:spcPct val="0"/>
              </a:spcAft>
              <a:buFont typeface="Times" charset="0"/>
              <a:buChar char="•"/>
              <a:defRPr sz="2000">
                <a:solidFill>
                  <a:schemeClr val="accent1"/>
                </a:solidFill>
                <a:latin typeface="+mn-lt"/>
                <a:ea typeface="+mn-ea"/>
              </a:defRPr>
            </a:lvl8pPr>
            <a:lvl9pPr marL="3886200" indent="-228600" algn="l" rtl="0" eaLnBrk="1" fontAlgn="base" hangingPunct="1">
              <a:spcBef>
                <a:spcPct val="20000"/>
              </a:spcBef>
              <a:spcAft>
                <a:spcPct val="0"/>
              </a:spcAft>
              <a:buFont typeface="Times" charset="0"/>
              <a:buChar char="•"/>
              <a:defRPr sz="2000">
                <a:solidFill>
                  <a:schemeClr val="accent1"/>
                </a:solidFill>
                <a:latin typeface="+mn-lt"/>
                <a:ea typeface="+mn-ea"/>
              </a:defRPr>
            </a:lvl9pPr>
          </a:lstStyle>
          <a:p>
            <a:pPr marL="0" indent="0">
              <a:spcBef>
                <a:spcPts val="1200"/>
              </a:spcBef>
              <a:buNone/>
            </a:pPr>
            <a:r>
              <a:rPr lang="en-US" sz="2400" i="0" dirty="0">
                <a:solidFill>
                  <a:srgbClr val="000000"/>
                </a:solidFill>
              </a:rPr>
              <a:t>HOW IT WORKS</a:t>
            </a:r>
          </a:p>
          <a:p>
            <a:pPr>
              <a:spcBef>
                <a:spcPts val="1200"/>
              </a:spcBef>
            </a:pPr>
            <a:r>
              <a:rPr lang="en-US" sz="2400" b="0" i="0" dirty="0">
                <a:solidFill>
                  <a:srgbClr val="000000"/>
                </a:solidFill>
              </a:rPr>
              <a:t>Turn on the sensors and attach to the system in the appropriate locations</a:t>
            </a:r>
          </a:p>
          <a:p>
            <a:pPr>
              <a:spcBef>
                <a:spcPts val="1200"/>
              </a:spcBef>
            </a:pPr>
            <a:r>
              <a:rPr lang="en-US" sz="2400" b="0" i="0" dirty="0">
                <a:solidFill>
                  <a:srgbClr val="000000"/>
                </a:solidFill>
              </a:rPr>
              <a:t>Open the app &amp; connect the sensors </a:t>
            </a:r>
          </a:p>
          <a:p>
            <a:pPr>
              <a:spcBef>
                <a:spcPts val="1200"/>
              </a:spcBef>
            </a:pPr>
            <a:r>
              <a:rPr lang="en-US" sz="2400" b="0" i="0" dirty="0">
                <a:solidFill>
                  <a:srgbClr val="000000"/>
                </a:solidFill>
              </a:rPr>
              <a:t>Choose the refrigerant</a:t>
            </a:r>
          </a:p>
          <a:p>
            <a:pPr>
              <a:spcBef>
                <a:spcPts val="1200"/>
              </a:spcBef>
            </a:pPr>
            <a:r>
              <a:rPr lang="en-US" sz="2400" b="0" i="0" dirty="0">
                <a:solidFill>
                  <a:srgbClr val="000000"/>
                </a:solidFill>
              </a:rPr>
              <a:t>Temperatures, pressures, superheat and subcooling will be displayed directly on your device</a:t>
            </a:r>
          </a:p>
        </p:txBody>
      </p:sp>
      <p:pic>
        <p:nvPicPr>
          <p:cNvPr id="5" name="Picture 4" descr="SMART_tempsensor_blue.png"/>
          <p:cNvPicPr>
            <a:picLocks noChangeAspect="1"/>
          </p:cNvPicPr>
          <p:nvPr/>
        </p:nvPicPr>
        <p:blipFill>
          <a:blip r:embed="rId3" cstate="print"/>
          <a:stretch>
            <a:fillRect/>
          </a:stretch>
        </p:blipFill>
        <p:spPr>
          <a:xfrm>
            <a:off x="4692469" y="2641612"/>
            <a:ext cx="2721242" cy="1845908"/>
          </a:xfrm>
          <a:prstGeom prst="rect">
            <a:avLst/>
          </a:prstGeom>
        </p:spPr>
      </p:pic>
      <p:pic>
        <p:nvPicPr>
          <p:cNvPr id="6" name="Picture 5" descr="SMART_tempsensor_red.png"/>
          <p:cNvPicPr>
            <a:picLocks noChangeAspect="1"/>
          </p:cNvPicPr>
          <p:nvPr/>
        </p:nvPicPr>
        <p:blipFill>
          <a:blip r:embed="rId4" cstate="print"/>
          <a:stretch>
            <a:fillRect/>
          </a:stretch>
        </p:blipFill>
        <p:spPr>
          <a:xfrm>
            <a:off x="6734176" y="2224115"/>
            <a:ext cx="2409824" cy="2236768"/>
          </a:xfrm>
          <a:prstGeom prst="rect">
            <a:avLst/>
          </a:prstGeom>
        </p:spPr>
      </p:pic>
      <p:pic>
        <p:nvPicPr>
          <p:cNvPr id="7" name="Picture 6" descr="SMART_gauges.png"/>
          <p:cNvPicPr>
            <a:picLocks noChangeAspect="1"/>
          </p:cNvPicPr>
          <p:nvPr/>
        </p:nvPicPr>
        <p:blipFill>
          <a:blip r:embed="rId5" cstate="print"/>
          <a:stretch>
            <a:fillRect/>
          </a:stretch>
        </p:blipFill>
        <p:spPr>
          <a:xfrm rot="21207711">
            <a:off x="4934435" y="1857735"/>
            <a:ext cx="1748358" cy="1002392"/>
          </a:xfrm>
          <a:prstGeom prst="rect">
            <a:avLst/>
          </a:prstGeom>
        </p:spPr>
      </p:pic>
      <p:pic>
        <p:nvPicPr>
          <p:cNvPr id="2049"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4410" y="4675686"/>
            <a:ext cx="2416696" cy="1383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944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213243"/>
            <a:ext cx="9144000" cy="567562"/>
          </a:xfrm>
          <a:prstGeom prst="rect">
            <a:avLst/>
          </a:prstGeom>
        </p:spPr>
        <p:txBody>
          <a:bodyPr anchor="t"/>
          <a:lstStyle>
            <a:lvl1pPr algn="l" rtl="0" eaLnBrk="1" fontAlgn="base" hangingPunct="1">
              <a:spcBef>
                <a:spcPct val="0"/>
              </a:spcBef>
              <a:spcAft>
                <a:spcPct val="0"/>
              </a:spcAft>
              <a:defRPr sz="3600" b="1" i="0">
                <a:solidFill>
                  <a:schemeClr val="bg1"/>
                </a:solidFill>
                <a:latin typeface="Arial"/>
                <a:ea typeface="+mj-ea"/>
                <a:cs typeface="Arial"/>
              </a:defRPr>
            </a:lvl1pPr>
            <a:lvl2pPr algn="l" rtl="0" eaLnBrk="1" fontAlgn="base" hangingPunct="1">
              <a:spcBef>
                <a:spcPct val="0"/>
              </a:spcBef>
              <a:spcAft>
                <a:spcPct val="0"/>
              </a:spcAft>
              <a:defRPr sz="3600" b="1">
                <a:solidFill>
                  <a:srgbClr val="070C3C"/>
                </a:solidFill>
                <a:latin typeface="Arial" charset="0"/>
                <a:ea typeface="ヒラギノ角ゴ Pro W3" charset="0"/>
              </a:defRPr>
            </a:lvl2pPr>
            <a:lvl3pPr algn="l" rtl="0" eaLnBrk="1" fontAlgn="base" hangingPunct="1">
              <a:spcBef>
                <a:spcPct val="0"/>
              </a:spcBef>
              <a:spcAft>
                <a:spcPct val="0"/>
              </a:spcAft>
              <a:defRPr sz="3600" b="1">
                <a:solidFill>
                  <a:srgbClr val="070C3C"/>
                </a:solidFill>
                <a:latin typeface="Arial" charset="0"/>
                <a:ea typeface="ヒラギノ角ゴ Pro W3" charset="0"/>
              </a:defRPr>
            </a:lvl3pPr>
            <a:lvl4pPr algn="l" rtl="0" eaLnBrk="1" fontAlgn="base" hangingPunct="1">
              <a:spcBef>
                <a:spcPct val="0"/>
              </a:spcBef>
              <a:spcAft>
                <a:spcPct val="0"/>
              </a:spcAft>
              <a:defRPr sz="3600" b="1">
                <a:solidFill>
                  <a:srgbClr val="070C3C"/>
                </a:solidFill>
                <a:latin typeface="Arial" charset="0"/>
                <a:ea typeface="ヒラギノ角ゴ Pro W3" charset="0"/>
              </a:defRPr>
            </a:lvl4pPr>
            <a:lvl5pPr algn="l" rtl="0" eaLnBrk="1" fontAlgn="base" hangingPunct="1">
              <a:spcBef>
                <a:spcPct val="0"/>
              </a:spcBef>
              <a:spcAft>
                <a:spcPct val="0"/>
              </a:spcAft>
              <a:defRPr sz="3600" b="1">
                <a:solidFill>
                  <a:srgbClr val="070C3C"/>
                </a:solidFill>
                <a:latin typeface="Arial" charset="0"/>
                <a:ea typeface="ヒラギノ角ゴ Pro W3" charset="0"/>
              </a:defRPr>
            </a:lvl5pPr>
            <a:lvl6pPr marL="457200" algn="l" rtl="0" eaLnBrk="1" fontAlgn="base" hangingPunct="1">
              <a:spcBef>
                <a:spcPct val="0"/>
              </a:spcBef>
              <a:spcAft>
                <a:spcPct val="0"/>
              </a:spcAft>
              <a:defRPr sz="3600" b="1">
                <a:solidFill>
                  <a:srgbClr val="070C3C"/>
                </a:solidFill>
                <a:latin typeface="Arial" charset="0"/>
                <a:ea typeface="ヒラギノ角ゴ Pro W3" charset="0"/>
              </a:defRPr>
            </a:lvl6pPr>
            <a:lvl7pPr marL="914400" algn="l" rtl="0" eaLnBrk="1" fontAlgn="base" hangingPunct="1">
              <a:spcBef>
                <a:spcPct val="0"/>
              </a:spcBef>
              <a:spcAft>
                <a:spcPct val="0"/>
              </a:spcAft>
              <a:defRPr sz="3600" b="1">
                <a:solidFill>
                  <a:srgbClr val="070C3C"/>
                </a:solidFill>
                <a:latin typeface="Arial" charset="0"/>
                <a:ea typeface="ヒラギノ角ゴ Pro W3" charset="0"/>
              </a:defRPr>
            </a:lvl7pPr>
            <a:lvl8pPr marL="1371600" algn="l" rtl="0" eaLnBrk="1" fontAlgn="base" hangingPunct="1">
              <a:spcBef>
                <a:spcPct val="0"/>
              </a:spcBef>
              <a:spcAft>
                <a:spcPct val="0"/>
              </a:spcAft>
              <a:defRPr sz="3600" b="1">
                <a:solidFill>
                  <a:srgbClr val="070C3C"/>
                </a:solidFill>
                <a:latin typeface="Arial" charset="0"/>
                <a:ea typeface="ヒラギノ角ゴ Pro W3" charset="0"/>
              </a:defRPr>
            </a:lvl8pPr>
            <a:lvl9pPr marL="1828800" algn="l" rtl="0" eaLnBrk="1" fontAlgn="base" hangingPunct="1">
              <a:spcBef>
                <a:spcPct val="0"/>
              </a:spcBef>
              <a:spcAft>
                <a:spcPct val="0"/>
              </a:spcAft>
              <a:defRPr sz="3600" b="1">
                <a:solidFill>
                  <a:srgbClr val="070C3C"/>
                </a:solidFill>
                <a:latin typeface="Arial" charset="0"/>
                <a:ea typeface="ヒラギノ角ゴ Pro W3" charset="0"/>
              </a:defRPr>
            </a:lvl9pPr>
          </a:lstStyle>
          <a:p>
            <a:pPr algn="ctr"/>
            <a:r>
              <a:rPr lang="en-US" sz="2800" dirty="0"/>
              <a:t>Parker SMART Service Tool Kit  </a:t>
            </a:r>
          </a:p>
        </p:txBody>
      </p:sp>
      <p:pic>
        <p:nvPicPr>
          <p:cNvPr id="4103" name="Picture 7" descr="C:\Users\mwa5009\AppData\Local\Temp\SNAGHTML47fd91d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6746" y="1311100"/>
            <a:ext cx="6487254" cy="4341556"/>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mwa5009\AppData\Local\Temp\SNAGHTML47ff2dd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554" y="4329968"/>
            <a:ext cx="2573867" cy="1447801"/>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a:xfrm>
            <a:off x="337327" y="1446662"/>
            <a:ext cx="3455739" cy="4612944"/>
          </a:xfrm>
          <a:prstGeom prst="rect">
            <a:avLst/>
          </a:prstGeom>
        </p:spPr>
        <p:txBody>
          <a:bodyPr>
            <a:noAutofit/>
          </a:bodyPr>
          <a:lstStyle>
            <a:lvl1pPr marL="342900" indent="-342900" algn="l" rtl="0" eaLnBrk="1" fontAlgn="base" hangingPunct="1">
              <a:spcBef>
                <a:spcPct val="20000"/>
              </a:spcBef>
              <a:spcAft>
                <a:spcPct val="0"/>
              </a:spcAft>
              <a:buSzPct val="75000"/>
              <a:buFont typeface="Arial"/>
              <a:buChar char="•"/>
              <a:defRPr sz="2000">
                <a:solidFill>
                  <a:srgbClr val="0070C0"/>
                </a:solidFill>
                <a:latin typeface="Arial"/>
                <a:ea typeface="+mn-ea"/>
                <a:cs typeface="Arial"/>
              </a:defRPr>
            </a:lvl1pPr>
            <a:lvl2pPr marL="457200" indent="-236538" algn="l" rtl="0" eaLnBrk="1" fontAlgn="base" hangingPunct="1">
              <a:spcBef>
                <a:spcPct val="20000"/>
              </a:spcBef>
              <a:spcAft>
                <a:spcPct val="0"/>
              </a:spcAft>
              <a:buSzPct val="75000"/>
              <a:buFont typeface="Arial"/>
              <a:buChar char="•"/>
              <a:defRPr sz="1800">
                <a:solidFill>
                  <a:srgbClr val="0070C0"/>
                </a:solidFill>
                <a:latin typeface="Arial"/>
                <a:ea typeface="+mn-ea"/>
                <a:cs typeface="Arial"/>
              </a:defRPr>
            </a:lvl2pPr>
            <a:lvl3pPr marL="804863" indent="-228600" algn="l" rtl="0" eaLnBrk="1" fontAlgn="base" hangingPunct="1">
              <a:spcBef>
                <a:spcPct val="20000"/>
              </a:spcBef>
              <a:spcAft>
                <a:spcPct val="0"/>
              </a:spcAft>
              <a:buSzPct val="75000"/>
              <a:buFont typeface="Arial"/>
              <a:buChar char="•"/>
              <a:defRPr sz="1600">
                <a:solidFill>
                  <a:srgbClr val="0070C0"/>
                </a:solidFill>
                <a:latin typeface="Arial"/>
                <a:ea typeface="+mn-ea"/>
                <a:cs typeface="Arial"/>
              </a:defRPr>
            </a:lvl3pPr>
            <a:lvl4pPr marL="1143000" indent="-228600" algn="l" rtl="0" eaLnBrk="1" fontAlgn="base" hangingPunct="1">
              <a:spcBef>
                <a:spcPct val="20000"/>
              </a:spcBef>
              <a:spcAft>
                <a:spcPct val="0"/>
              </a:spcAft>
              <a:buSzPct val="75000"/>
              <a:buFont typeface="Arial"/>
              <a:buChar char="•"/>
              <a:defRPr sz="1400">
                <a:solidFill>
                  <a:srgbClr val="0070C0"/>
                </a:solidFill>
                <a:latin typeface="Arial"/>
                <a:ea typeface="+mn-ea"/>
                <a:cs typeface="Arial"/>
              </a:defRPr>
            </a:lvl4pPr>
            <a:lvl5pPr marL="1490663" indent="-228600" algn="l" rtl="0" eaLnBrk="1" fontAlgn="base" hangingPunct="1">
              <a:spcBef>
                <a:spcPct val="20000"/>
              </a:spcBef>
              <a:spcAft>
                <a:spcPct val="0"/>
              </a:spcAft>
              <a:buSzPct val="75000"/>
              <a:buFont typeface="Arial"/>
              <a:buChar char="•"/>
              <a:defRPr sz="1400">
                <a:solidFill>
                  <a:srgbClr val="0070C0"/>
                </a:solidFill>
                <a:latin typeface="Arial"/>
                <a:ea typeface="+mn-ea"/>
                <a:cs typeface="Arial"/>
              </a:defRPr>
            </a:lvl5pPr>
            <a:lvl6pPr marL="2514600" indent="-228600" algn="l" rtl="0" eaLnBrk="1" fontAlgn="base" hangingPunct="1">
              <a:spcBef>
                <a:spcPct val="20000"/>
              </a:spcBef>
              <a:spcAft>
                <a:spcPct val="0"/>
              </a:spcAft>
              <a:buFont typeface="Times" charset="0"/>
              <a:buChar char="•"/>
              <a:defRPr sz="2000">
                <a:solidFill>
                  <a:schemeClr val="accent1"/>
                </a:solidFill>
                <a:latin typeface="+mn-lt"/>
                <a:ea typeface="+mn-ea"/>
              </a:defRPr>
            </a:lvl6pPr>
            <a:lvl7pPr marL="2971800" indent="-228600" algn="l" rtl="0" eaLnBrk="1" fontAlgn="base" hangingPunct="1">
              <a:spcBef>
                <a:spcPct val="20000"/>
              </a:spcBef>
              <a:spcAft>
                <a:spcPct val="0"/>
              </a:spcAft>
              <a:buFont typeface="Times" charset="0"/>
              <a:buChar char="•"/>
              <a:defRPr sz="2000">
                <a:solidFill>
                  <a:schemeClr val="accent1"/>
                </a:solidFill>
                <a:latin typeface="+mn-lt"/>
                <a:ea typeface="+mn-ea"/>
              </a:defRPr>
            </a:lvl7pPr>
            <a:lvl8pPr marL="3429000" indent="-228600" algn="l" rtl="0" eaLnBrk="1" fontAlgn="base" hangingPunct="1">
              <a:spcBef>
                <a:spcPct val="20000"/>
              </a:spcBef>
              <a:spcAft>
                <a:spcPct val="0"/>
              </a:spcAft>
              <a:buFont typeface="Times" charset="0"/>
              <a:buChar char="•"/>
              <a:defRPr sz="2000">
                <a:solidFill>
                  <a:schemeClr val="accent1"/>
                </a:solidFill>
                <a:latin typeface="+mn-lt"/>
                <a:ea typeface="+mn-ea"/>
              </a:defRPr>
            </a:lvl8pPr>
            <a:lvl9pPr marL="3886200" indent="-228600" algn="l" rtl="0" eaLnBrk="1" fontAlgn="base" hangingPunct="1">
              <a:spcBef>
                <a:spcPct val="20000"/>
              </a:spcBef>
              <a:spcAft>
                <a:spcPct val="0"/>
              </a:spcAft>
              <a:buFont typeface="Times" charset="0"/>
              <a:buChar char="•"/>
              <a:defRPr sz="2000">
                <a:solidFill>
                  <a:schemeClr val="accent1"/>
                </a:solidFill>
                <a:latin typeface="+mn-lt"/>
                <a:ea typeface="+mn-ea"/>
              </a:defRPr>
            </a:lvl9pPr>
          </a:lstStyle>
          <a:p>
            <a:pPr marL="0" indent="0">
              <a:spcBef>
                <a:spcPts val="1200"/>
              </a:spcBef>
              <a:buNone/>
            </a:pPr>
            <a:r>
              <a:rPr lang="en-US" sz="2400" b="0" i="0" dirty="0">
                <a:solidFill>
                  <a:srgbClr val="000000"/>
                </a:solidFill>
              </a:rPr>
              <a:t>Available now on iPhone 4S or newer, iPad 3 or newer &amp; iPod 5</a:t>
            </a:r>
            <a:r>
              <a:rPr lang="en-US" sz="2400" b="0" i="0" baseline="30000" dirty="0">
                <a:solidFill>
                  <a:srgbClr val="000000"/>
                </a:solidFill>
              </a:rPr>
              <a:t>th</a:t>
            </a:r>
            <a:r>
              <a:rPr lang="en-US" sz="2400" b="0" i="0" dirty="0">
                <a:solidFill>
                  <a:srgbClr val="000000"/>
                </a:solidFill>
              </a:rPr>
              <a:t> generation or newer; all with the latest operating system.</a:t>
            </a:r>
            <a:endParaRPr lang="en-US" sz="2400" i="0" dirty="0">
              <a:solidFill>
                <a:srgbClr val="000000"/>
              </a:solidFill>
            </a:endParaRPr>
          </a:p>
        </p:txBody>
      </p:sp>
      <p:sp>
        <p:nvSpPr>
          <p:cNvPr id="14" name="Content Placeholder 2"/>
          <p:cNvSpPr txBox="1">
            <a:spLocks/>
          </p:cNvSpPr>
          <p:nvPr/>
        </p:nvSpPr>
        <p:spPr>
          <a:xfrm>
            <a:off x="337327" y="3753134"/>
            <a:ext cx="3636361" cy="2306472"/>
          </a:xfrm>
          <a:prstGeom prst="rect">
            <a:avLst/>
          </a:prstGeom>
        </p:spPr>
        <p:txBody>
          <a:bodyPr>
            <a:noAutofit/>
          </a:bodyPr>
          <a:lstStyle>
            <a:lvl1pPr marL="342900" indent="-342900" algn="l" rtl="0" eaLnBrk="1" fontAlgn="base" hangingPunct="1">
              <a:spcBef>
                <a:spcPct val="20000"/>
              </a:spcBef>
              <a:spcAft>
                <a:spcPct val="0"/>
              </a:spcAft>
              <a:buSzPct val="75000"/>
              <a:buFont typeface="Arial"/>
              <a:buChar char="•"/>
              <a:defRPr sz="2000">
                <a:solidFill>
                  <a:srgbClr val="0070C0"/>
                </a:solidFill>
                <a:latin typeface="Arial"/>
                <a:ea typeface="+mn-ea"/>
                <a:cs typeface="Arial"/>
              </a:defRPr>
            </a:lvl1pPr>
            <a:lvl2pPr marL="457200" indent="-236538" algn="l" rtl="0" eaLnBrk="1" fontAlgn="base" hangingPunct="1">
              <a:spcBef>
                <a:spcPct val="20000"/>
              </a:spcBef>
              <a:spcAft>
                <a:spcPct val="0"/>
              </a:spcAft>
              <a:buSzPct val="75000"/>
              <a:buFont typeface="Arial"/>
              <a:buChar char="•"/>
              <a:defRPr sz="1800">
                <a:solidFill>
                  <a:srgbClr val="0070C0"/>
                </a:solidFill>
                <a:latin typeface="Arial"/>
                <a:ea typeface="+mn-ea"/>
                <a:cs typeface="Arial"/>
              </a:defRPr>
            </a:lvl2pPr>
            <a:lvl3pPr marL="804863" indent="-228600" algn="l" rtl="0" eaLnBrk="1" fontAlgn="base" hangingPunct="1">
              <a:spcBef>
                <a:spcPct val="20000"/>
              </a:spcBef>
              <a:spcAft>
                <a:spcPct val="0"/>
              </a:spcAft>
              <a:buSzPct val="75000"/>
              <a:buFont typeface="Arial"/>
              <a:buChar char="•"/>
              <a:defRPr sz="1600">
                <a:solidFill>
                  <a:srgbClr val="0070C0"/>
                </a:solidFill>
                <a:latin typeface="Arial"/>
                <a:ea typeface="+mn-ea"/>
                <a:cs typeface="Arial"/>
              </a:defRPr>
            </a:lvl3pPr>
            <a:lvl4pPr marL="1143000" indent="-228600" algn="l" rtl="0" eaLnBrk="1" fontAlgn="base" hangingPunct="1">
              <a:spcBef>
                <a:spcPct val="20000"/>
              </a:spcBef>
              <a:spcAft>
                <a:spcPct val="0"/>
              </a:spcAft>
              <a:buSzPct val="75000"/>
              <a:buFont typeface="Arial"/>
              <a:buChar char="•"/>
              <a:defRPr sz="1400">
                <a:solidFill>
                  <a:srgbClr val="0070C0"/>
                </a:solidFill>
                <a:latin typeface="Arial"/>
                <a:ea typeface="+mn-ea"/>
                <a:cs typeface="Arial"/>
              </a:defRPr>
            </a:lvl4pPr>
            <a:lvl5pPr marL="1490663" indent="-228600" algn="l" rtl="0" eaLnBrk="1" fontAlgn="base" hangingPunct="1">
              <a:spcBef>
                <a:spcPct val="20000"/>
              </a:spcBef>
              <a:spcAft>
                <a:spcPct val="0"/>
              </a:spcAft>
              <a:buSzPct val="75000"/>
              <a:buFont typeface="Arial"/>
              <a:buChar char="•"/>
              <a:defRPr sz="1400">
                <a:solidFill>
                  <a:srgbClr val="0070C0"/>
                </a:solidFill>
                <a:latin typeface="Arial"/>
                <a:ea typeface="+mn-ea"/>
                <a:cs typeface="Arial"/>
              </a:defRPr>
            </a:lvl5pPr>
            <a:lvl6pPr marL="2514600" indent="-228600" algn="l" rtl="0" eaLnBrk="1" fontAlgn="base" hangingPunct="1">
              <a:spcBef>
                <a:spcPct val="20000"/>
              </a:spcBef>
              <a:spcAft>
                <a:spcPct val="0"/>
              </a:spcAft>
              <a:buFont typeface="Times" charset="0"/>
              <a:buChar char="•"/>
              <a:defRPr sz="2000">
                <a:solidFill>
                  <a:schemeClr val="accent1"/>
                </a:solidFill>
                <a:latin typeface="+mn-lt"/>
                <a:ea typeface="+mn-ea"/>
              </a:defRPr>
            </a:lvl6pPr>
            <a:lvl7pPr marL="2971800" indent="-228600" algn="l" rtl="0" eaLnBrk="1" fontAlgn="base" hangingPunct="1">
              <a:spcBef>
                <a:spcPct val="20000"/>
              </a:spcBef>
              <a:spcAft>
                <a:spcPct val="0"/>
              </a:spcAft>
              <a:buFont typeface="Times" charset="0"/>
              <a:buChar char="•"/>
              <a:defRPr sz="2000">
                <a:solidFill>
                  <a:schemeClr val="accent1"/>
                </a:solidFill>
                <a:latin typeface="+mn-lt"/>
                <a:ea typeface="+mn-ea"/>
              </a:defRPr>
            </a:lvl7pPr>
            <a:lvl8pPr marL="3429000" indent="-228600" algn="l" rtl="0" eaLnBrk="1" fontAlgn="base" hangingPunct="1">
              <a:spcBef>
                <a:spcPct val="20000"/>
              </a:spcBef>
              <a:spcAft>
                <a:spcPct val="0"/>
              </a:spcAft>
              <a:buFont typeface="Times" charset="0"/>
              <a:buChar char="•"/>
              <a:defRPr sz="2000">
                <a:solidFill>
                  <a:schemeClr val="accent1"/>
                </a:solidFill>
                <a:latin typeface="+mn-lt"/>
                <a:ea typeface="+mn-ea"/>
              </a:defRPr>
            </a:lvl8pPr>
            <a:lvl9pPr marL="3886200" indent="-228600" algn="l" rtl="0" eaLnBrk="1" fontAlgn="base" hangingPunct="1">
              <a:spcBef>
                <a:spcPct val="20000"/>
              </a:spcBef>
              <a:spcAft>
                <a:spcPct val="0"/>
              </a:spcAft>
              <a:buFont typeface="Times" charset="0"/>
              <a:buChar char="•"/>
              <a:defRPr sz="2000">
                <a:solidFill>
                  <a:schemeClr val="accent1"/>
                </a:solidFill>
                <a:latin typeface="+mn-lt"/>
                <a:ea typeface="+mn-ea"/>
              </a:defRPr>
            </a:lvl9pPr>
          </a:lstStyle>
          <a:p>
            <a:pPr marL="0" indent="0">
              <a:spcBef>
                <a:spcPts val="1200"/>
              </a:spcBef>
              <a:buNone/>
            </a:pPr>
            <a:r>
              <a:rPr lang="en-US" sz="2400" i="0" dirty="0">
                <a:solidFill>
                  <a:srgbClr val="000000"/>
                </a:solidFill>
              </a:rPr>
              <a:t>Android coming soon!</a:t>
            </a:r>
          </a:p>
        </p:txBody>
      </p:sp>
    </p:spTree>
    <p:extLst>
      <p:ext uri="{BB962C8B-B14F-4D97-AF65-F5344CB8AC3E}">
        <p14:creationId xmlns:p14="http://schemas.microsoft.com/office/powerpoint/2010/main" val="1098288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0" y="213243"/>
            <a:ext cx="9144000" cy="567562"/>
          </a:xfrm>
          <a:prstGeom prst="rect">
            <a:avLst/>
          </a:prstGeom>
        </p:spPr>
        <p:txBody>
          <a:bodyPr anchor="t"/>
          <a:lstStyle>
            <a:lvl1pPr algn="l" rtl="0" eaLnBrk="1" fontAlgn="base" hangingPunct="1">
              <a:spcBef>
                <a:spcPct val="0"/>
              </a:spcBef>
              <a:spcAft>
                <a:spcPct val="0"/>
              </a:spcAft>
              <a:defRPr sz="3600" b="1" i="0">
                <a:solidFill>
                  <a:schemeClr val="bg1"/>
                </a:solidFill>
                <a:latin typeface="Arial"/>
                <a:ea typeface="+mj-ea"/>
                <a:cs typeface="Arial"/>
              </a:defRPr>
            </a:lvl1pPr>
            <a:lvl2pPr algn="l" rtl="0" eaLnBrk="1" fontAlgn="base" hangingPunct="1">
              <a:spcBef>
                <a:spcPct val="0"/>
              </a:spcBef>
              <a:spcAft>
                <a:spcPct val="0"/>
              </a:spcAft>
              <a:defRPr sz="3600" b="1">
                <a:solidFill>
                  <a:srgbClr val="070C3C"/>
                </a:solidFill>
                <a:latin typeface="Arial" charset="0"/>
                <a:ea typeface="ヒラギノ角ゴ Pro W3" charset="0"/>
              </a:defRPr>
            </a:lvl2pPr>
            <a:lvl3pPr algn="l" rtl="0" eaLnBrk="1" fontAlgn="base" hangingPunct="1">
              <a:spcBef>
                <a:spcPct val="0"/>
              </a:spcBef>
              <a:spcAft>
                <a:spcPct val="0"/>
              </a:spcAft>
              <a:defRPr sz="3600" b="1">
                <a:solidFill>
                  <a:srgbClr val="070C3C"/>
                </a:solidFill>
                <a:latin typeface="Arial" charset="0"/>
                <a:ea typeface="ヒラギノ角ゴ Pro W3" charset="0"/>
              </a:defRPr>
            </a:lvl3pPr>
            <a:lvl4pPr algn="l" rtl="0" eaLnBrk="1" fontAlgn="base" hangingPunct="1">
              <a:spcBef>
                <a:spcPct val="0"/>
              </a:spcBef>
              <a:spcAft>
                <a:spcPct val="0"/>
              </a:spcAft>
              <a:defRPr sz="3600" b="1">
                <a:solidFill>
                  <a:srgbClr val="070C3C"/>
                </a:solidFill>
                <a:latin typeface="Arial" charset="0"/>
                <a:ea typeface="ヒラギノ角ゴ Pro W3" charset="0"/>
              </a:defRPr>
            </a:lvl4pPr>
            <a:lvl5pPr algn="l" rtl="0" eaLnBrk="1" fontAlgn="base" hangingPunct="1">
              <a:spcBef>
                <a:spcPct val="0"/>
              </a:spcBef>
              <a:spcAft>
                <a:spcPct val="0"/>
              </a:spcAft>
              <a:defRPr sz="3600" b="1">
                <a:solidFill>
                  <a:srgbClr val="070C3C"/>
                </a:solidFill>
                <a:latin typeface="Arial" charset="0"/>
                <a:ea typeface="ヒラギノ角ゴ Pro W3" charset="0"/>
              </a:defRPr>
            </a:lvl5pPr>
            <a:lvl6pPr marL="457200" algn="l" rtl="0" eaLnBrk="1" fontAlgn="base" hangingPunct="1">
              <a:spcBef>
                <a:spcPct val="0"/>
              </a:spcBef>
              <a:spcAft>
                <a:spcPct val="0"/>
              </a:spcAft>
              <a:defRPr sz="3600" b="1">
                <a:solidFill>
                  <a:srgbClr val="070C3C"/>
                </a:solidFill>
                <a:latin typeface="Arial" charset="0"/>
                <a:ea typeface="ヒラギノ角ゴ Pro W3" charset="0"/>
              </a:defRPr>
            </a:lvl6pPr>
            <a:lvl7pPr marL="914400" algn="l" rtl="0" eaLnBrk="1" fontAlgn="base" hangingPunct="1">
              <a:spcBef>
                <a:spcPct val="0"/>
              </a:spcBef>
              <a:spcAft>
                <a:spcPct val="0"/>
              </a:spcAft>
              <a:defRPr sz="3600" b="1">
                <a:solidFill>
                  <a:srgbClr val="070C3C"/>
                </a:solidFill>
                <a:latin typeface="Arial" charset="0"/>
                <a:ea typeface="ヒラギノ角ゴ Pro W3" charset="0"/>
              </a:defRPr>
            </a:lvl7pPr>
            <a:lvl8pPr marL="1371600" algn="l" rtl="0" eaLnBrk="1" fontAlgn="base" hangingPunct="1">
              <a:spcBef>
                <a:spcPct val="0"/>
              </a:spcBef>
              <a:spcAft>
                <a:spcPct val="0"/>
              </a:spcAft>
              <a:defRPr sz="3600" b="1">
                <a:solidFill>
                  <a:srgbClr val="070C3C"/>
                </a:solidFill>
                <a:latin typeface="Arial" charset="0"/>
                <a:ea typeface="ヒラギノ角ゴ Pro W3" charset="0"/>
              </a:defRPr>
            </a:lvl8pPr>
            <a:lvl9pPr marL="1828800" algn="l" rtl="0" eaLnBrk="1" fontAlgn="base" hangingPunct="1">
              <a:spcBef>
                <a:spcPct val="0"/>
              </a:spcBef>
              <a:spcAft>
                <a:spcPct val="0"/>
              </a:spcAft>
              <a:defRPr sz="3600" b="1">
                <a:solidFill>
                  <a:srgbClr val="070C3C"/>
                </a:solidFill>
                <a:latin typeface="Arial" charset="0"/>
                <a:ea typeface="ヒラギノ角ゴ Pro W3" charset="0"/>
              </a:defRPr>
            </a:lvl9pPr>
          </a:lstStyle>
          <a:p>
            <a:pPr algn="ctr"/>
            <a:r>
              <a:rPr lang="en-US" sz="2800" dirty="0"/>
              <a:t>Parker SMART Service Tool Kit  </a:t>
            </a:r>
          </a:p>
        </p:txBody>
      </p:sp>
      <p:pic>
        <p:nvPicPr>
          <p:cNvPr id="6146" name="Picture 2" descr="C:\Users\mwa5009\AppData\Local\Temp\SNAGHTML48231a2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786243"/>
            <a:ext cx="5486399" cy="446351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515457" y="4500747"/>
            <a:ext cx="3455739" cy="1531918"/>
          </a:xfrm>
          <a:prstGeom prst="rect">
            <a:avLst/>
          </a:prstGeom>
        </p:spPr>
        <p:txBody>
          <a:bodyPr>
            <a:noAutofit/>
          </a:bodyPr>
          <a:lstStyle>
            <a:lvl1pPr marL="342900" indent="-342900" algn="l" rtl="0" eaLnBrk="1" fontAlgn="base" hangingPunct="1">
              <a:spcBef>
                <a:spcPct val="20000"/>
              </a:spcBef>
              <a:spcAft>
                <a:spcPct val="0"/>
              </a:spcAft>
              <a:buSzPct val="75000"/>
              <a:buFont typeface="Arial"/>
              <a:buChar char="•"/>
              <a:defRPr sz="2000">
                <a:solidFill>
                  <a:srgbClr val="0070C0"/>
                </a:solidFill>
                <a:latin typeface="Arial"/>
                <a:ea typeface="+mn-ea"/>
                <a:cs typeface="Arial"/>
              </a:defRPr>
            </a:lvl1pPr>
            <a:lvl2pPr marL="457200" indent="-236538" algn="l" rtl="0" eaLnBrk="1" fontAlgn="base" hangingPunct="1">
              <a:spcBef>
                <a:spcPct val="20000"/>
              </a:spcBef>
              <a:spcAft>
                <a:spcPct val="0"/>
              </a:spcAft>
              <a:buSzPct val="75000"/>
              <a:buFont typeface="Arial"/>
              <a:buChar char="•"/>
              <a:defRPr sz="1800">
                <a:solidFill>
                  <a:srgbClr val="0070C0"/>
                </a:solidFill>
                <a:latin typeface="Arial"/>
                <a:ea typeface="+mn-ea"/>
                <a:cs typeface="Arial"/>
              </a:defRPr>
            </a:lvl2pPr>
            <a:lvl3pPr marL="804863" indent="-228600" algn="l" rtl="0" eaLnBrk="1" fontAlgn="base" hangingPunct="1">
              <a:spcBef>
                <a:spcPct val="20000"/>
              </a:spcBef>
              <a:spcAft>
                <a:spcPct val="0"/>
              </a:spcAft>
              <a:buSzPct val="75000"/>
              <a:buFont typeface="Arial"/>
              <a:buChar char="•"/>
              <a:defRPr sz="1600">
                <a:solidFill>
                  <a:srgbClr val="0070C0"/>
                </a:solidFill>
                <a:latin typeface="Arial"/>
                <a:ea typeface="+mn-ea"/>
                <a:cs typeface="Arial"/>
              </a:defRPr>
            </a:lvl3pPr>
            <a:lvl4pPr marL="1143000" indent="-228600" algn="l" rtl="0" eaLnBrk="1" fontAlgn="base" hangingPunct="1">
              <a:spcBef>
                <a:spcPct val="20000"/>
              </a:spcBef>
              <a:spcAft>
                <a:spcPct val="0"/>
              </a:spcAft>
              <a:buSzPct val="75000"/>
              <a:buFont typeface="Arial"/>
              <a:buChar char="•"/>
              <a:defRPr sz="1400">
                <a:solidFill>
                  <a:srgbClr val="0070C0"/>
                </a:solidFill>
                <a:latin typeface="Arial"/>
                <a:ea typeface="+mn-ea"/>
                <a:cs typeface="Arial"/>
              </a:defRPr>
            </a:lvl4pPr>
            <a:lvl5pPr marL="1490663" indent="-228600" algn="l" rtl="0" eaLnBrk="1" fontAlgn="base" hangingPunct="1">
              <a:spcBef>
                <a:spcPct val="20000"/>
              </a:spcBef>
              <a:spcAft>
                <a:spcPct val="0"/>
              </a:spcAft>
              <a:buSzPct val="75000"/>
              <a:buFont typeface="Arial"/>
              <a:buChar char="•"/>
              <a:defRPr sz="1400">
                <a:solidFill>
                  <a:srgbClr val="0070C0"/>
                </a:solidFill>
                <a:latin typeface="Arial"/>
                <a:ea typeface="+mn-ea"/>
                <a:cs typeface="Arial"/>
              </a:defRPr>
            </a:lvl5pPr>
            <a:lvl6pPr marL="2514600" indent="-228600" algn="l" rtl="0" eaLnBrk="1" fontAlgn="base" hangingPunct="1">
              <a:spcBef>
                <a:spcPct val="20000"/>
              </a:spcBef>
              <a:spcAft>
                <a:spcPct val="0"/>
              </a:spcAft>
              <a:buFont typeface="Times" charset="0"/>
              <a:buChar char="•"/>
              <a:defRPr sz="2000">
                <a:solidFill>
                  <a:schemeClr val="accent1"/>
                </a:solidFill>
                <a:latin typeface="+mn-lt"/>
                <a:ea typeface="+mn-ea"/>
              </a:defRPr>
            </a:lvl6pPr>
            <a:lvl7pPr marL="2971800" indent="-228600" algn="l" rtl="0" eaLnBrk="1" fontAlgn="base" hangingPunct="1">
              <a:spcBef>
                <a:spcPct val="20000"/>
              </a:spcBef>
              <a:spcAft>
                <a:spcPct val="0"/>
              </a:spcAft>
              <a:buFont typeface="Times" charset="0"/>
              <a:buChar char="•"/>
              <a:defRPr sz="2000">
                <a:solidFill>
                  <a:schemeClr val="accent1"/>
                </a:solidFill>
                <a:latin typeface="+mn-lt"/>
                <a:ea typeface="+mn-ea"/>
              </a:defRPr>
            </a:lvl7pPr>
            <a:lvl8pPr marL="3429000" indent="-228600" algn="l" rtl="0" eaLnBrk="1" fontAlgn="base" hangingPunct="1">
              <a:spcBef>
                <a:spcPct val="20000"/>
              </a:spcBef>
              <a:spcAft>
                <a:spcPct val="0"/>
              </a:spcAft>
              <a:buFont typeface="Times" charset="0"/>
              <a:buChar char="•"/>
              <a:defRPr sz="2000">
                <a:solidFill>
                  <a:schemeClr val="accent1"/>
                </a:solidFill>
                <a:latin typeface="+mn-lt"/>
                <a:ea typeface="+mn-ea"/>
              </a:defRPr>
            </a:lvl8pPr>
            <a:lvl9pPr marL="3886200" indent="-228600" algn="l" rtl="0" eaLnBrk="1" fontAlgn="base" hangingPunct="1">
              <a:spcBef>
                <a:spcPct val="20000"/>
              </a:spcBef>
              <a:spcAft>
                <a:spcPct val="0"/>
              </a:spcAft>
              <a:buFont typeface="Times" charset="0"/>
              <a:buChar char="•"/>
              <a:defRPr sz="2000">
                <a:solidFill>
                  <a:schemeClr val="accent1"/>
                </a:solidFill>
                <a:latin typeface="+mn-lt"/>
                <a:ea typeface="+mn-ea"/>
              </a:defRPr>
            </a:lvl9pPr>
          </a:lstStyle>
          <a:p>
            <a:pPr marL="0" indent="0">
              <a:spcBef>
                <a:spcPts val="1200"/>
              </a:spcBef>
              <a:buNone/>
            </a:pPr>
            <a:r>
              <a:rPr lang="en-US" b="0" i="0" dirty="0">
                <a:solidFill>
                  <a:schemeClr val="tx1"/>
                </a:solidFill>
              </a:rPr>
              <a:t>You can also choose to view each sensor reading section in a different mode:  </a:t>
            </a:r>
            <a:r>
              <a:rPr lang="en-US" i="0" dirty="0">
                <a:solidFill>
                  <a:schemeClr val="tx1"/>
                </a:solidFill>
              </a:rPr>
              <a:t>analog</a:t>
            </a:r>
            <a:r>
              <a:rPr lang="en-US" b="0" i="0" dirty="0"/>
              <a:t>, </a:t>
            </a:r>
            <a:r>
              <a:rPr lang="en-US" i="0" dirty="0">
                <a:solidFill>
                  <a:srgbClr val="FFC000"/>
                </a:solidFill>
              </a:rPr>
              <a:t>trend</a:t>
            </a:r>
            <a:r>
              <a:rPr lang="en-US" b="0" i="0" dirty="0"/>
              <a:t> </a:t>
            </a:r>
            <a:r>
              <a:rPr lang="en-US" b="0" i="0" dirty="0">
                <a:solidFill>
                  <a:schemeClr val="tx1"/>
                </a:solidFill>
              </a:rPr>
              <a:t>or</a:t>
            </a:r>
            <a:r>
              <a:rPr lang="en-US" b="0" i="0" dirty="0"/>
              <a:t> </a:t>
            </a:r>
            <a:r>
              <a:rPr lang="en-US" i="0" dirty="0"/>
              <a:t>digital</a:t>
            </a:r>
            <a:r>
              <a:rPr lang="en-US" b="0" i="0" dirty="0"/>
              <a:t>.</a:t>
            </a:r>
            <a:endParaRPr lang="en-US" i="0" dirty="0"/>
          </a:p>
        </p:txBody>
      </p:sp>
      <p:sp>
        <p:nvSpPr>
          <p:cNvPr id="8" name="Content Placeholder 2"/>
          <p:cNvSpPr txBox="1">
            <a:spLocks/>
          </p:cNvSpPr>
          <p:nvPr/>
        </p:nvSpPr>
        <p:spPr>
          <a:xfrm>
            <a:off x="4571999" y="1506186"/>
            <a:ext cx="4298869" cy="1082634"/>
          </a:xfrm>
          <a:prstGeom prst="rect">
            <a:avLst/>
          </a:prstGeom>
        </p:spPr>
        <p:txBody>
          <a:bodyPr>
            <a:noAutofit/>
          </a:bodyPr>
          <a:lstStyle>
            <a:lvl1pPr marL="342900" indent="-342900" algn="l" rtl="0" eaLnBrk="1" fontAlgn="base" hangingPunct="1">
              <a:spcBef>
                <a:spcPct val="20000"/>
              </a:spcBef>
              <a:spcAft>
                <a:spcPct val="0"/>
              </a:spcAft>
              <a:buSzPct val="75000"/>
              <a:buFont typeface="Arial"/>
              <a:buChar char="•"/>
              <a:defRPr sz="2000">
                <a:solidFill>
                  <a:srgbClr val="0070C0"/>
                </a:solidFill>
                <a:latin typeface="Arial"/>
                <a:ea typeface="+mn-ea"/>
                <a:cs typeface="Arial"/>
              </a:defRPr>
            </a:lvl1pPr>
            <a:lvl2pPr marL="457200" indent="-236538" algn="l" rtl="0" eaLnBrk="1" fontAlgn="base" hangingPunct="1">
              <a:spcBef>
                <a:spcPct val="20000"/>
              </a:spcBef>
              <a:spcAft>
                <a:spcPct val="0"/>
              </a:spcAft>
              <a:buSzPct val="75000"/>
              <a:buFont typeface="Arial"/>
              <a:buChar char="•"/>
              <a:defRPr sz="1800">
                <a:solidFill>
                  <a:srgbClr val="0070C0"/>
                </a:solidFill>
                <a:latin typeface="Arial"/>
                <a:ea typeface="+mn-ea"/>
                <a:cs typeface="Arial"/>
              </a:defRPr>
            </a:lvl2pPr>
            <a:lvl3pPr marL="804863" indent="-228600" algn="l" rtl="0" eaLnBrk="1" fontAlgn="base" hangingPunct="1">
              <a:spcBef>
                <a:spcPct val="20000"/>
              </a:spcBef>
              <a:spcAft>
                <a:spcPct val="0"/>
              </a:spcAft>
              <a:buSzPct val="75000"/>
              <a:buFont typeface="Arial"/>
              <a:buChar char="•"/>
              <a:defRPr sz="1600">
                <a:solidFill>
                  <a:srgbClr val="0070C0"/>
                </a:solidFill>
                <a:latin typeface="Arial"/>
                <a:ea typeface="+mn-ea"/>
                <a:cs typeface="Arial"/>
              </a:defRPr>
            </a:lvl3pPr>
            <a:lvl4pPr marL="1143000" indent="-228600" algn="l" rtl="0" eaLnBrk="1" fontAlgn="base" hangingPunct="1">
              <a:spcBef>
                <a:spcPct val="20000"/>
              </a:spcBef>
              <a:spcAft>
                <a:spcPct val="0"/>
              </a:spcAft>
              <a:buSzPct val="75000"/>
              <a:buFont typeface="Arial"/>
              <a:buChar char="•"/>
              <a:defRPr sz="1400">
                <a:solidFill>
                  <a:srgbClr val="0070C0"/>
                </a:solidFill>
                <a:latin typeface="Arial"/>
                <a:ea typeface="+mn-ea"/>
                <a:cs typeface="Arial"/>
              </a:defRPr>
            </a:lvl4pPr>
            <a:lvl5pPr marL="1490663" indent="-228600" algn="l" rtl="0" eaLnBrk="1" fontAlgn="base" hangingPunct="1">
              <a:spcBef>
                <a:spcPct val="20000"/>
              </a:spcBef>
              <a:spcAft>
                <a:spcPct val="0"/>
              </a:spcAft>
              <a:buSzPct val="75000"/>
              <a:buFont typeface="Arial"/>
              <a:buChar char="•"/>
              <a:defRPr sz="1400">
                <a:solidFill>
                  <a:srgbClr val="0070C0"/>
                </a:solidFill>
                <a:latin typeface="Arial"/>
                <a:ea typeface="+mn-ea"/>
                <a:cs typeface="Arial"/>
              </a:defRPr>
            </a:lvl5pPr>
            <a:lvl6pPr marL="2514600" indent="-228600" algn="l" rtl="0" eaLnBrk="1" fontAlgn="base" hangingPunct="1">
              <a:spcBef>
                <a:spcPct val="20000"/>
              </a:spcBef>
              <a:spcAft>
                <a:spcPct val="0"/>
              </a:spcAft>
              <a:buFont typeface="Times" charset="0"/>
              <a:buChar char="•"/>
              <a:defRPr sz="2000">
                <a:solidFill>
                  <a:schemeClr val="accent1"/>
                </a:solidFill>
                <a:latin typeface="+mn-lt"/>
                <a:ea typeface="+mn-ea"/>
              </a:defRPr>
            </a:lvl6pPr>
            <a:lvl7pPr marL="2971800" indent="-228600" algn="l" rtl="0" eaLnBrk="1" fontAlgn="base" hangingPunct="1">
              <a:spcBef>
                <a:spcPct val="20000"/>
              </a:spcBef>
              <a:spcAft>
                <a:spcPct val="0"/>
              </a:spcAft>
              <a:buFont typeface="Times" charset="0"/>
              <a:buChar char="•"/>
              <a:defRPr sz="2000">
                <a:solidFill>
                  <a:schemeClr val="accent1"/>
                </a:solidFill>
                <a:latin typeface="+mn-lt"/>
                <a:ea typeface="+mn-ea"/>
              </a:defRPr>
            </a:lvl7pPr>
            <a:lvl8pPr marL="3429000" indent="-228600" algn="l" rtl="0" eaLnBrk="1" fontAlgn="base" hangingPunct="1">
              <a:spcBef>
                <a:spcPct val="20000"/>
              </a:spcBef>
              <a:spcAft>
                <a:spcPct val="0"/>
              </a:spcAft>
              <a:buFont typeface="Times" charset="0"/>
              <a:buChar char="•"/>
              <a:defRPr sz="2000">
                <a:solidFill>
                  <a:schemeClr val="accent1"/>
                </a:solidFill>
                <a:latin typeface="+mn-lt"/>
                <a:ea typeface="+mn-ea"/>
              </a:defRPr>
            </a:lvl8pPr>
            <a:lvl9pPr marL="3886200" indent="-228600" algn="l" rtl="0" eaLnBrk="1" fontAlgn="base" hangingPunct="1">
              <a:spcBef>
                <a:spcPct val="20000"/>
              </a:spcBef>
              <a:spcAft>
                <a:spcPct val="0"/>
              </a:spcAft>
              <a:buFont typeface="Times" charset="0"/>
              <a:buChar char="•"/>
              <a:defRPr sz="2000">
                <a:solidFill>
                  <a:schemeClr val="accent1"/>
                </a:solidFill>
                <a:latin typeface="+mn-lt"/>
                <a:ea typeface="+mn-ea"/>
              </a:defRPr>
            </a:lvl9pPr>
          </a:lstStyle>
          <a:p>
            <a:pPr marL="0" indent="0">
              <a:spcBef>
                <a:spcPts val="1200"/>
              </a:spcBef>
              <a:buNone/>
            </a:pPr>
            <a:r>
              <a:rPr lang="en-US" b="0" i="0" dirty="0">
                <a:solidFill>
                  <a:schemeClr val="tx1"/>
                </a:solidFill>
              </a:rPr>
              <a:t>You can select </a:t>
            </a:r>
            <a:r>
              <a:rPr lang="en-US" i="0" dirty="0"/>
              <a:t>psig</a:t>
            </a:r>
            <a:r>
              <a:rPr lang="en-US" b="0" i="0" dirty="0">
                <a:solidFill>
                  <a:schemeClr val="tx1"/>
                </a:solidFill>
              </a:rPr>
              <a:t> or </a:t>
            </a:r>
            <a:r>
              <a:rPr lang="en-US" i="0" dirty="0">
                <a:solidFill>
                  <a:srgbClr val="FFC000"/>
                </a:solidFill>
              </a:rPr>
              <a:t>bar</a:t>
            </a:r>
            <a:r>
              <a:rPr lang="en-US" b="0" i="0" dirty="0">
                <a:solidFill>
                  <a:schemeClr val="tx1"/>
                </a:solidFill>
              </a:rPr>
              <a:t> for pressure displays and </a:t>
            </a:r>
            <a:r>
              <a:rPr lang="en-US" i="0" dirty="0">
                <a:latin typeface="Calibri"/>
                <a:cs typeface="Calibri"/>
              </a:rPr>
              <a:t>°</a:t>
            </a:r>
            <a:r>
              <a:rPr lang="en-US" i="0" dirty="0">
                <a:latin typeface="+mn-lt"/>
                <a:cs typeface="Calibri"/>
              </a:rPr>
              <a:t>F </a:t>
            </a:r>
            <a:r>
              <a:rPr lang="en-US" b="0" i="0" dirty="0">
                <a:solidFill>
                  <a:schemeClr val="tx1"/>
                </a:solidFill>
                <a:latin typeface="+mn-lt"/>
                <a:cs typeface="Calibri"/>
              </a:rPr>
              <a:t>or </a:t>
            </a:r>
            <a:r>
              <a:rPr lang="en-US" i="0" dirty="0">
                <a:solidFill>
                  <a:srgbClr val="FFC000"/>
                </a:solidFill>
                <a:latin typeface="Calibri"/>
                <a:cs typeface="Calibri"/>
              </a:rPr>
              <a:t>°</a:t>
            </a:r>
            <a:r>
              <a:rPr lang="en-US" i="0" dirty="0">
                <a:solidFill>
                  <a:srgbClr val="FFC000"/>
                </a:solidFill>
                <a:latin typeface="+mn-lt"/>
                <a:cs typeface="Calibri"/>
              </a:rPr>
              <a:t>C</a:t>
            </a:r>
            <a:r>
              <a:rPr lang="en-US" b="0" i="0" dirty="0">
                <a:solidFill>
                  <a:schemeClr val="tx1"/>
                </a:solidFill>
                <a:latin typeface="+mn-lt"/>
                <a:cs typeface="Calibri"/>
              </a:rPr>
              <a:t> for temperature displays</a:t>
            </a:r>
            <a:r>
              <a:rPr lang="en-US" b="0" i="0" dirty="0">
                <a:solidFill>
                  <a:schemeClr val="tx1"/>
                </a:solidFill>
              </a:rPr>
              <a:t>.</a:t>
            </a:r>
            <a:endParaRPr lang="en-US" i="0" dirty="0">
              <a:solidFill>
                <a:schemeClr val="tx1"/>
              </a:solidFill>
            </a:endParaRPr>
          </a:p>
        </p:txBody>
      </p:sp>
      <p:sp>
        <p:nvSpPr>
          <p:cNvPr id="6" name="Content Placeholder 2"/>
          <p:cNvSpPr txBox="1">
            <a:spLocks/>
          </p:cNvSpPr>
          <p:nvPr/>
        </p:nvSpPr>
        <p:spPr>
          <a:xfrm>
            <a:off x="0" y="1273626"/>
            <a:ext cx="2256312" cy="2170218"/>
          </a:xfrm>
          <a:prstGeom prst="rect">
            <a:avLst/>
          </a:prstGeom>
        </p:spPr>
        <p:txBody>
          <a:bodyPr anchor="ctr" anchorCtr="0">
            <a:noAutofit/>
            <a:scene3d>
              <a:camera prst="orthographicFront">
                <a:rot lat="0" lon="0" rev="2700000"/>
              </a:camera>
              <a:lightRig rig="threePt" dir="t"/>
            </a:scene3d>
          </a:bodyPr>
          <a:lstStyle>
            <a:lvl1pPr marL="342900" indent="-342900" algn="l" rtl="0" eaLnBrk="1" fontAlgn="base" hangingPunct="1">
              <a:spcBef>
                <a:spcPct val="20000"/>
              </a:spcBef>
              <a:spcAft>
                <a:spcPct val="0"/>
              </a:spcAft>
              <a:buSzPct val="75000"/>
              <a:buFont typeface="Arial"/>
              <a:buChar char="•"/>
              <a:defRPr sz="2000">
                <a:solidFill>
                  <a:srgbClr val="0070C0"/>
                </a:solidFill>
                <a:latin typeface="Arial"/>
                <a:ea typeface="+mn-ea"/>
                <a:cs typeface="Arial"/>
              </a:defRPr>
            </a:lvl1pPr>
            <a:lvl2pPr marL="457200" indent="-236538" algn="l" rtl="0" eaLnBrk="1" fontAlgn="base" hangingPunct="1">
              <a:spcBef>
                <a:spcPct val="20000"/>
              </a:spcBef>
              <a:spcAft>
                <a:spcPct val="0"/>
              </a:spcAft>
              <a:buSzPct val="75000"/>
              <a:buFont typeface="Arial"/>
              <a:buChar char="•"/>
              <a:defRPr sz="1800">
                <a:solidFill>
                  <a:srgbClr val="0070C0"/>
                </a:solidFill>
                <a:latin typeface="Arial"/>
                <a:ea typeface="+mn-ea"/>
                <a:cs typeface="Arial"/>
              </a:defRPr>
            </a:lvl2pPr>
            <a:lvl3pPr marL="804863" indent="-228600" algn="l" rtl="0" eaLnBrk="1" fontAlgn="base" hangingPunct="1">
              <a:spcBef>
                <a:spcPct val="20000"/>
              </a:spcBef>
              <a:spcAft>
                <a:spcPct val="0"/>
              </a:spcAft>
              <a:buSzPct val="75000"/>
              <a:buFont typeface="Arial"/>
              <a:buChar char="•"/>
              <a:defRPr sz="1600">
                <a:solidFill>
                  <a:srgbClr val="0070C0"/>
                </a:solidFill>
                <a:latin typeface="Arial"/>
                <a:ea typeface="+mn-ea"/>
                <a:cs typeface="Arial"/>
              </a:defRPr>
            </a:lvl3pPr>
            <a:lvl4pPr marL="1143000" indent="-228600" algn="l" rtl="0" eaLnBrk="1" fontAlgn="base" hangingPunct="1">
              <a:spcBef>
                <a:spcPct val="20000"/>
              </a:spcBef>
              <a:spcAft>
                <a:spcPct val="0"/>
              </a:spcAft>
              <a:buSzPct val="75000"/>
              <a:buFont typeface="Arial"/>
              <a:buChar char="•"/>
              <a:defRPr sz="1400">
                <a:solidFill>
                  <a:srgbClr val="0070C0"/>
                </a:solidFill>
                <a:latin typeface="Arial"/>
                <a:ea typeface="+mn-ea"/>
                <a:cs typeface="Arial"/>
              </a:defRPr>
            </a:lvl4pPr>
            <a:lvl5pPr marL="1490663" indent="-228600" algn="l" rtl="0" eaLnBrk="1" fontAlgn="base" hangingPunct="1">
              <a:spcBef>
                <a:spcPct val="20000"/>
              </a:spcBef>
              <a:spcAft>
                <a:spcPct val="0"/>
              </a:spcAft>
              <a:buSzPct val="75000"/>
              <a:buFont typeface="Arial"/>
              <a:buChar char="•"/>
              <a:defRPr sz="1400">
                <a:solidFill>
                  <a:srgbClr val="0070C0"/>
                </a:solidFill>
                <a:latin typeface="Arial"/>
                <a:ea typeface="+mn-ea"/>
                <a:cs typeface="Arial"/>
              </a:defRPr>
            </a:lvl5pPr>
            <a:lvl6pPr marL="2514600" indent="-228600" algn="l" rtl="0" eaLnBrk="1" fontAlgn="base" hangingPunct="1">
              <a:spcBef>
                <a:spcPct val="20000"/>
              </a:spcBef>
              <a:spcAft>
                <a:spcPct val="0"/>
              </a:spcAft>
              <a:buFont typeface="Times" charset="0"/>
              <a:buChar char="•"/>
              <a:defRPr sz="2000">
                <a:solidFill>
                  <a:schemeClr val="accent1"/>
                </a:solidFill>
                <a:latin typeface="+mn-lt"/>
                <a:ea typeface="+mn-ea"/>
              </a:defRPr>
            </a:lvl6pPr>
            <a:lvl7pPr marL="2971800" indent="-228600" algn="l" rtl="0" eaLnBrk="1" fontAlgn="base" hangingPunct="1">
              <a:spcBef>
                <a:spcPct val="20000"/>
              </a:spcBef>
              <a:spcAft>
                <a:spcPct val="0"/>
              </a:spcAft>
              <a:buFont typeface="Times" charset="0"/>
              <a:buChar char="•"/>
              <a:defRPr sz="2000">
                <a:solidFill>
                  <a:schemeClr val="accent1"/>
                </a:solidFill>
                <a:latin typeface="+mn-lt"/>
                <a:ea typeface="+mn-ea"/>
              </a:defRPr>
            </a:lvl7pPr>
            <a:lvl8pPr marL="3429000" indent="-228600" algn="l" rtl="0" eaLnBrk="1" fontAlgn="base" hangingPunct="1">
              <a:spcBef>
                <a:spcPct val="20000"/>
              </a:spcBef>
              <a:spcAft>
                <a:spcPct val="0"/>
              </a:spcAft>
              <a:buFont typeface="Times" charset="0"/>
              <a:buChar char="•"/>
              <a:defRPr sz="2000">
                <a:solidFill>
                  <a:schemeClr val="accent1"/>
                </a:solidFill>
                <a:latin typeface="+mn-lt"/>
                <a:ea typeface="+mn-ea"/>
              </a:defRPr>
            </a:lvl8pPr>
            <a:lvl9pPr marL="3886200" indent="-228600" algn="l" rtl="0" eaLnBrk="1" fontAlgn="base" hangingPunct="1">
              <a:spcBef>
                <a:spcPct val="20000"/>
              </a:spcBef>
              <a:spcAft>
                <a:spcPct val="0"/>
              </a:spcAft>
              <a:buFont typeface="Times" charset="0"/>
              <a:buChar char="•"/>
              <a:defRPr sz="2000">
                <a:solidFill>
                  <a:schemeClr val="accent1"/>
                </a:solidFill>
                <a:latin typeface="+mn-lt"/>
                <a:ea typeface="+mn-ea"/>
              </a:defRPr>
            </a:lvl9pPr>
          </a:lstStyle>
          <a:p>
            <a:pPr marL="0" indent="0" algn="ctr">
              <a:spcBef>
                <a:spcPts val="1200"/>
              </a:spcBef>
              <a:buNone/>
            </a:pPr>
            <a:r>
              <a:rPr lang="en-US" sz="2800" i="0" dirty="0">
                <a:solidFill>
                  <a:schemeClr val="tx1"/>
                </a:solidFill>
              </a:rPr>
              <a:t>WIRE-FREE SENSORS!</a:t>
            </a:r>
            <a:endParaRPr lang="en-US" sz="2800" i="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213243"/>
            <a:ext cx="9144000" cy="567562"/>
          </a:xfrm>
          <a:prstGeom prst="rect">
            <a:avLst/>
          </a:prstGeom>
        </p:spPr>
        <p:txBody>
          <a:bodyPr anchor="t"/>
          <a:lstStyle>
            <a:lvl1pPr algn="l" rtl="0" eaLnBrk="1" fontAlgn="base" hangingPunct="1">
              <a:spcBef>
                <a:spcPct val="0"/>
              </a:spcBef>
              <a:spcAft>
                <a:spcPct val="0"/>
              </a:spcAft>
              <a:defRPr sz="3600" b="1" i="0">
                <a:solidFill>
                  <a:schemeClr val="bg1"/>
                </a:solidFill>
                <a:latin typeface="Arial"/>
                <a:ea typeface="+mj-ea"/>
                <a:cs typeface="Arial"/>
              </a:defRPr>
            </a:lvl1pPr>
            <a:lvl2pPr algn="l" rtl="0" eaLnBrk="1" fontAlgn="base" hangingPunct="1">
              <a:spcBef>
                <a:spcPct val="0"/>
              </a:spcBef>
              <a:spcAft>
                <a:spcPct val="0"/>
              </a:spcAft>
              <a:defRPr sz="3600" b="1">
                <a:solidFill>
                  <a:srgbClr val="070C3C"/>
                </a:solidFill>
                <a:latin typeface="Arial" charset="0"/>
                <a:ea typeface="ヒラギノ角ゴ Pro W3" charset="0"/>
              </a:defRPr>
            </a:lvl2pPr>
            <a:lvl3pPr algn="l" rtl="0" eaLnBrk="1" fontAlgn="base" hangingPunct="1">
              <a:spcBef>
                <a:spcPct val="0"/>
              </a:spcBef>
              <a:spcAft>
                <a:spcPct val="0"/>
              </a:spcAft>
              <a:defRPr sz="3600" b="1">
                <a:solidFill>
                  <a:srgbClr val="070C3C"/>
                </a:solidFill>
                <a:latin typeface="Arial" charset="0"/>
                <a:ea typeface="ヒラギノ角ゴ Pro W3" charset="0"/>
              </a:defRPr>
            </a:lvl3pPr>
            <a:lvl4pPr algn="l" rtl="0" eaLnBrk="1" fontAlgn="base" hangingPunct="1">
              <a:spcBef>
                <a:spcPct val="0"/>
              </a:spcBef>
              <a:spcAft>
                <a:spcPct val="0"/>
              </a:spcAft>
              <a:defRPr sz="3600" b="1">
                <a:solidFill>
                  <a:srgbClr val="070C3C"/>
                </a:solidFill>
                <a:latin typeface="Arial" charset="0"/>
                <a:ea typeface="ヒラギノ角ゴ Pro W3" charset="0"/>
              </a:defRPr>
            </a:lvl4pPr>
            <a:lvl5pPr algn="l" rtl="0" eaLnBrk="1" fontAlgn="base" hangingPunct="1">
              <a:spcBef>
                <a:spcPct val="0"/>
              </a:spcBef>
              <a:spcAft>
                <a:spcPct val="0"/>
              </a:spcAft>
              <a:defRPr sz="3600" b="1">
                <a:solidFill>
                  <a:srgbClr val="070C3C"/>
                </a:solidFill>
                <a:latin typeface="Arial" charset="0"/>
                <a:ea typeface="ヒラギノ角ゴ Pro W3" charset="0"/>
              </a:defRPr>
            </a:lvl5pPr>
            <a:lvl6pPr marL="457200" algn="l" rtl="0" eaLnBrk="1" fontAlgn="base" hangingPunct="1">
              <a:spcBef>
                <a:spcPct val="0"/>
              </a:spcBef>
              <a:spcAft>
                <a:spcPct val="0"/>
              </a:spcAft>
              <a:defRPr sz="3600" b="1">
                <a:solidFill>
                  <a:srgbClr val="070C3C"/>
                </a:solidFill>
                <a:latin typeface="Arial" charset="0"/>
                <a:ea typeface="ヒラギノ角ゴ Pro W3" charset="0"/>
              </a:defRPr>
            </a:lvl6pPr>
            <a:lvl7pPr marL="914400" algn="l" rtl="0" eaLnBrk="1" fontAlgn="base" hangingPunct="1">
              <a:spcBef>
                <a:spcPct val="0"/>
              </a:spcBef>
              <a:spcAft>
                <a:spcPct val="0"/>
              </a:spcAft>
              <a:defRPr sz="3600" b="1">
                <a:solidFill>
                  <a:srgbClr val="070C3C"/>
                </a:solidFill>
                <a:latin typeface="Arial" charset="0"/>
                <a:ea typeface="ヒラギノ角ゴ Pro W3" charset="0"/>
              </a:defRPr>
            </a:lvl7pPr>
            <a:lvl8pPr marL="1371600" algn="l" rtl="0" eaLnBrk="1" fontAlgn="base" hangingPunct="1">
              <a:spcBef>
                <a:spcPct val="0"/>
              </a:spcBef>
              <a:spcAft>
                <a:spcPct val="0"/>
              </a:spcAft>
              <a:defRPr sz="3600" b="1">
                <a:solidFill>
                  <a:srgbClr val="070C3C"/>
                </a:solidFill>
                <a:latin typeface="Arial" charset="0"/>
                <a:ea typeface="ヒラギノ角ゴ Pro W3" charset="0"/>
              </a:defRPr>
            </a:lvl8pPr>
            <a:lvl9pPr marL="1828800" algn="l" rtl="0" eaLnBrk="1" fontAlgn="base" hangingPunct="1">
              <a:spcBef>
                <a:spcPct val="0"/>
              </a:spcBef>
              <a:spcAft>
                <a:spcPct val="0"/>
              </a:spcAft>
              <a:defRPr sz="3600" b="1">
                <a:solidFill>
                  <a:srgbClr val="070C3C"/>
                </a:solidFill>
                <a:latin typeface="Arial" charset="0"/>
                <a:ea typeface="ヒラギノ角ゴ Pro W3" charset="0"/>
              </a:defRPr>
            </a:lvl9pPr>
          </a:lstStyle>
          <a:p>
            <a:pPr algn="ctr"/>
            <a:r>
              <a:rPr lang="en-US" sz="2800" dirty="0"/>
              <a:t>Parker SMART Service Tool Kit  </a:t>
            </a:r>
          </a:p>
        </p:txBody>
      </p:sp>
      <p:sp>
        <p:nvSpPr>
          <p:cNvPr id="13" name="Content Placeholder 2"/>
          <p:cNvSpPr txBox="1">
            <a:spLocks/>
          </p:cNvSpPr>
          <p:nvPr/>
        </p:nvSpPr>
        <p:spPr>
          <a:xfrm>
            <a:off x="337328" y="3725333"/>
            <a:ext cx="3354140" cy="2334272"/>
          </a:xfrm>
          <a:prstGeom prst="rect">
            <a:avLst/>
          </a:prstGeom>
        </p:spPr>
        <p:txBody>
          <a:bodyPr>
            <a:noAutofit/>
          </a:bodyPr>
          <a:lstStyle>
            <a:lvl1pPr marL="342900" indent="-342900" algn="l" rtl="0" eaLnBrk="1" fontAlgn="base" hangingPunct="1">
              <a:spcBef>
                <a:spcPct val="20000"/>
              </a:spcBef>
              <a:spcAft>
                <a:spcPct val="0"/>
              </a:spcAft>
              <a:buSzPct val="75000"/>
              <a:buFont typeface="Arial"/>
              <a:buChar char="•"/>
              <a:defRPr sz="2000">
                <a:solidFill>
                  <a:srgbClr val="0070C0"/>
                </a:solidFill>
                <a:latin typeface="Arial"/>
                <a:ea typeface="+mn-ea"/>
                <a:cs typeface="Arial"/>
              </a:defRPr>
            </a:lvl1pPr>
            <a:lvl2pPr marL="457200" indent="-236538" algn="l" rtl="0" eaLnBrk="1" fontAlgn="base" hangingPunct="1">
              <a:spcBef>
                <a:spcPct val="20000"/>
              </a:spcBef>
              <a:spcAft>
                <a:spcPct val="0"/>
              </a:spcAft>
              <a:buSzPct val="75000"/>
              <a:buFont typeface="Arial"/>
              <a:buChar char="•"/>
              <a:defRPr sz="1800">
                <a:solidFill>
                  <a:srgbClr val="0070C0"/>
                </a:solidFill>
                <a:latin typeface="Arial"/>
                <a:ea typeface="+mn-ea"/>
                <a:cs typeface="Arial"/>
              </a:defRPr>
            </a:lvl2pPr>
            <a:lvl3pPr marL="804863" indent="-228600" algn="l" rtl="0" eaLnBrk="1" fontAlgn="base" hangingPunct="1">
              <a:spcBef>
                <a:spcPct val="20000"/>
              </a:spcBef>
              <a:spcAft>
                <a:spcPct val="0"/>
              </a:spcAft>
              <a:buSzPct val="75000"/>
              <a:buFont typeface="Arial"/>
              <a:buChar char="•"/>
              <a:defRPr sz="1600">
                <a:solidFill>
                  <a:srgbClr val="0070C0"/>
                </a:solidFill>
                <a:latin typeface="Arial"/>
                <a:ea typeface="+mn-ea"/>
                <a:cs typeface="Arial"/>
              </a:defRPr>
            </a:lvl3pPr>
            <a:lvl4pPr marL="1143000" indent="-228600" algn="l" rtl="0" eaLnBrk="1" fontAlgn="base" hangingPunct="1">
              <a:spcBef>
                <a:spcPct val="20000"/>
              </a:spcBef>
              <a:spcAft>
                <a:spcPct val="0"/>
              </a:spcAft>
              <a:buSzPct val="75000"/>
              <a:buFont typeface="Arial"/>
              <a:buChar char="•"/>
              <a:defRPr sz="1400">
                <a:solidFill>
                  <a:srgbClr val="0070C0"/>
                </a:solidFill>
                <a:latin typeface="Arial"/>
                <a:ea typeface="+mn-ea"/>
                <a:cs typeface="Arial"/>
              </a:defRPr>
            </a:lvl4pPr>
            <a:lvl5pPr marL="1490663" indent="-228600" algn="l" rtl="0" eaLnBrk="1" fontAlgn="base" hangingPunct="1">
              <a:spcBef>
                <a:spcPct val="20000"/>
              </a:spcBef>
              <a:spcAft>
                <a:spcPct val="0"/>
              </a:spcAft>
              <a:buSzPct val="75000"/>
              <a:buFont typeface="Arial"/>
              <a:buChar char="•"/>
              <a:defRPr sz="1400">
                <a:solidFill>
                  <a:srgbClr val="0070C0"/>
                </a:solidFill>
                <a:latin typeface="Arial"/>
                <a:ea typeface="+mn-ea"/>
                <a:cs typeface="Arial"/>
              </a:defRPr>
            </a:lvl5pPr>
            <a:lvl6pPr marL="2514600" indent="-228600" algn="l" rtl="0" eaLnBrk="1" fontAlgn="base" hangingPunct="1">
              <a:spcBef>
                <a:spcPct val="20000"/>
              </a:spcBef>
              <a:spcAft>
                <a:spcPct val="0"/>
              </a:spcAft>
              <a:buFont typeface="Times" charset="0"/>
              <a:buChar char="•"/>
              <a:defRPr sz="2000">
                <a:solidFill>
                  <a:schemeClr val="accent1"/>
                </a:solidFill>
                <a:latin typeface="+mn-lt"/>
                <a:ea typeface="+mn-ea"/>
              </a:defRPr>
            </a:lvl6pPr>
            <a:lvl7pPr marL="2971800" indent="-228600" algn="l" rtl="0" eaLnBrk="1" fontAlgn="base" hangingPunct="1">
              <a:spcBef>
                <a:spcPct val="20000"/>
              </a:spcBef>
              <a:spcAft>
                <a:spcPct val="0"/>
              </a:spcAft>
              <a:buFont typeface="Times" charset="0"/>
              <a:buChar char="•"/>
              <a:defRPr sz="2000">
                <a:solidFill>
                  <a:schemeClr val="accent1"/>
                </a:solidFill>
                <a:latin typeface="+mn-lt"/>
                <a:ea typeface="+mn-ea"/>
              </a:defRPr>
            </a:lvl7pPr>
            <a:lvl8pPr marL="3429000" indent="-228600" algn="l" rtl="0" eaLnBrk="1" fontAlgn="base" hangingPunct="1">
              <a:spcBef>
                <a:spcPct val="20000"/>
              </a:spcBef>
              <a:spcAft>
                <a:spcPct val="0"/>
              </a:spcAft>
              <a:buFont typeface="Times" charset="0"/>
              <a:buChar char="•"/>
              <a:defRPr sz="2000">
                <a:solidFill>
                  <a:schemeClr val="accent1"/>
                </a:solidFill>
                <a:latin typeface="+mn-lt"/>
                <a:ea typeface="+mn-ea"/>
              </a:defRPr>
            </a:lvl8pPr>
            <a:lvl9pPr marL="3886200" indent="-228600" algn="l" rtl="0" eaLnBrk="1" fontAlgn="base" hangingPunct="1">
              <a:spcBef>
                <a:spcPct val="20000"/>
              </a:spcBef>
              <a:spcAft>
                <a:spcPct val="0"/>
              </a:spcAft>
              <a:buFont typeface="Times" charset="0"/>
              <a:buChar char="•"/>
              <a:defRPr sz="2000">
                <a:solidFill>
                  <a:schemeClr val="accent1"/>
                </a:solidFill>
                <a:latin typeface="+mn-lt"/>
                <a:ea typeface="+mn-ea"/>
              </a:defRPr>
            </a:lvl9pPr>
          </a:lstStyle>
          <a:p>
            <a:pPr marL="0" indent="0">
              <a:spcBef>
                <a:spcPts val="1200"/>
              </a:spcBef>
              <a:buNone/>
            </a:pPr>
            <a:r>
              <a:rPr lang="en-US" sz="2400" b="0" i="0" dirty="0">
                <a:solidFill>
                  <a:srgbClr val="000000"/>
                </a:solidFill>
              </a:rPr>
              <a:t>One tap converts the information to a </a:t>
            </a:r>
            <a:r>
              <a:rPr lang="en-US" sz="2400" i="0" dirty="0"/>
              <a:t>“.csv”</a:t>
            </a:r>
            <a:r>
              <a:rPr lang="en-US" sz="2400" b="0" i="0" dirty="0">
                <a:solidFill>
                  <a:srgbClr val="000000"/>
                </a:solidFill>
              </a:rPr>
              <a:t> file, which you can then send to a designated </a:t>
            </a:r>
            <a:r>
              <a:rPr lang="en-US" sz="2400" i="0" dirty="0"/>
              <a:t>e-mail</a:t>
            </a:r>
            <a:r>
              <a:rPr lang="en-US" sz="2400" b="0" i="0" dirty="0">
                <a:solidFill>
                  <a:srgbClr val="000000"/>
                </a:solidFill>
              </a:rPr>
              <a:t> recipient.</a:t>
            </a:r>
            <a:endParaRPr lang="en-US" sz="2400" i="0" dirty="0">
              <a:solidFill>
                <a:srgbClr val="000000"/>
              </a:solidFill>
            </a:endParaRPr>
          </a:p>
        </p:txBody>
      </p:sp>
      <p:pic>
        <p:nvPicPr>
          <p:cNvPr id="7170" name="Picture 2" descr="C:\Users\mwa5009\AppData\Local\Temp\SNAGHTML48075a1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9574" y="1401879"/>
            <a:ext cx="6477000" cy="496252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5192889" y="1512711"/>
            <a:ext cx="3680177" cy="1111720"/>
          </a:xfrm>
          <a:prstGeom prst="rect">
            <a:avLst/>
          </a:prstGeom>
        </p:spPr>
        <p:txBody>
          <a:bodyPr>
            <a:noAutofit/>
          </a:bodyPr>
          <a:lstStyle>
            <a:lvl1pPr marL="342900" indent="-342900" algn="l" rtl="0" eaLnBrk="1" fontAlgn="base" hangingPunct="1">
              <a:spcBef>
                <a:spcPct val="20000"/>
              </a:spcBef>
              <a:spcAft>
                <a:spcPct val="0"/>
              </a:spcAft>
              <a:buSzPct val="75000"/>
              <a:buFont typeface="Arial"/>
              <a:buChar char="•"/>
              <a:defRPr sz="2000">
                <a:solidFill>
                  <a:srgbClr val="0070C0"/>
                </a:solidFill>
                <a:latin typeface="Arial"/>
                <a:ea typeface="+mn-ea"/>
                <a:cs typeface="Arial"/>
              </a:defRPr>
            </a:lvl1pPr>
            <a:lvl2pPr marL="457200" indent="-236538" algn="l" rtl="0" eaLnBrk="1" fontAlgn="base" hangingPunct="1">
              <a:spcBef>
                <a:spcPct val="20000"/>
              </a:spcBef>
              <a:spcAft>
                <a:spcPct val="0"/>
              </a:spcAft>
              <a:buSzPct val="75000"/>
              <a:buFont typeface="Arial"/>
              <a:buChar char="•"/>
              <a:defRPr sz="1800">
                <a:solidFill>
                  <a:srgbClr val="0070C0"/>
                </a:solidFill>
                <a:latin typeface="Arial"/>
                <a:ea typeface="+mn-ea"/>
                <a:cs typeface="Arial"/>
              </a:defRPr>
            </a:lvl2pPr>
            <a:lvl3pPr marL="804863" indent="-228600" algn="l" rtl="0" eaLnBrk="1" fontAlgn="base" hangingPunct="1">
              <a:spcBef>
                <a:spcPct val="20000"/>
              </a:spcBef>
              <a:spcAft>
                <a:spcPct val="0"/>
              </a:spcAft>
              <a:buSzPct val="75000"/>
              <a:buFont typeface="Arial"/>
              <a:buChar char="•"/>
              <a:defRPr sz="1600">
                <a:solidFill>
                  <a:srgbClr val="0070C0"/>
                </a:solidFill>
                <a:latin typeface="Arial"/>
                <a:ea typeface="+mn-ea"/>
                <a:cs typeface="Arial"/>
              </a:defRPr>
            </a:lvl3pPr>
            <a:lvl4pPr marL="1143000" indent="-228600" algn="l" rtl="0" eaLnBrk="1" fontAlgn="base" hangingPunct="1">
              <a:spcBef>
                <a:spcPct val="20000"/>
              </a:spcBef>
              <a:spcAft>
                <a:spcPct val="0"/>
              </a:spcAft>
              <a:buSzPct val="75000"/>
              <a:buFont typeface="Arial"/>
              <a:buChar char="•"/>
              <a:defRPr sz="1400">
                <a:solidFill>
                  <a:srgbClr val="0070C0"/>
                </a:solidFill>
                <a:latin typeface="Arial"/>
                <a:ea typeface="+mn-ea"/>
                <a:cs typeface="Arial"/>
              </a:defRPr>
            </a:lvl4pPr>
            <a:lvl5pPr marL="1490663" indent="-228600" algn="l" rtl="0" eaLnBrk="1" fontAlgn="base" hangingPunct="1">
              <a:spcBef>
                <a:spcPct val="20000"/>
              </a:spcBef>
              <a:spcAft>
                <a:spcPct val="0"/>
              </a:spcAft>
              <a:buSzPct val="75000"/>
              <a:buFont typeface="Arial"/>
              <a:buChar char="•"/>
              <a:defRPr sz="1400">
                <a:solidFill>
                  <a:srgbClr val="0070C0"/>
                </a:solidFill>
                <a:latin typeface="Arial"/>
                <a:ea typeface="+mn-ea"/>
                <a:cs typeface="Arial"/>
              </a:defRPr>
            </a:lvl5pPr>
            <a:lvl6pPr marL="2514600" indent="-228600" algn="l" rtl="0" eaLnBrk="1" fontAlgn="base" hangingPunct="1">
              <a:spcBef>
                <a:spcPct val="20000"/>
              </a:spcBef>
              <a:spcAft>
                <a:spcPct val="0"/>
              </a:spcAft>
              <a:buFont typeface="Times" charset="0"/>
              <a:buChar char="•"/>
              <a:defRPr sz="2000">
                <a:solidFill>
                  <a:schemeClr val="accent1"/>
                </a:solidFill>
                <a:latin typeface="+mn-lt"/>
                <a:ea typeface="+mn-ea"/>
              </a:defRPr>
            </a:lvl6pPr>
            <a:lvl7pPr marL="2971800" indent="-228600" algn="l" rtl="0" eaLnBrk="1" fontAlgn="base" hangingPunct="1">
              <a:spcBef>
                <a:spcPct val="20000"/>
              </a:spcBef>
              <a:spcAft>
                <a:spcPct val="0"/>
              </a:spcAft>
              <a:buFont typeface="Times" charset="0"/>
              <a:buChar char="•"/>
              <a:defRPr sz="2000">
                <a:solidFill>
                  <a:schemeClr val="accent1"/>
                </a:solidFill>
                <a:latin typeface="+mn-lt"/>
                <a:ea typeface="+mn-ea"/>
              </a:defRPr>
            </a:lvl7pPr>
            <a:lvl8pPr marL="3429000" indent="-228600" algn="l" rtl="0" eaLnBrk="1" fontAlgn="base" hangingPunct="1">
              <a:spcBef>
                <a:spcPct val="20000"/>
              </a:spcBef>
              <a:spcAft>
                <a:spcPct val="0"/>
              </a:spcAft>
              <a:buFont typeface="Times" charset="0"/>
              <a:buChar char="•"/>
              <a:defRPr sz="2000">
                <a:solidFill>
                  <a:schemeClr val="accent1"/>
                </a:solidFill>
                <a:latin typeface="+mn-lt"/>
                <a:ea typeface="+mn-ea"/>
              </a:defRPr>
            </a:lvl8pPr>
            <a:lvl9pPr marL="3886200" indent="-228600" algn="l" rtl="0" eaLnBrk="1" fontAlgn="base" hangingPunct="1">
              <a:spcBef>
                <a:spcPct val="20000"/>
              </a:spcBef>
              <a:spcAft>
                <a:spcPct val="0"/>
              </a:spcAft>
              <a:buFont typeface="Times" charset="0"/>
              <a:buChar char="•"/>
              <a:defRPr sz="2000">
                <a:solidFill>
                  <a:schemeClr val="accent1"/>
                </a:solidFill>
                <a:latin typeface="+mn-lt"/>
                <a:ea typeface="+mn-ea"/>
              </a:defRPr>
            </a:lvl9pPr>
          </a:lstStyle>
          <a:p>
            <a:pPr marL="0" indent="0">
              <a:spcBef>
                <a:spcPts val="1200"/>
              </a:spcBef>
              <a:buNone/>
            </a:pPr>
            <a:r>
              <a:rPr lang="en-US" sz="2400" b="0" i="0" dirty="0">
                <a:solidFill>
                  <a:srgbClr val="000000"/>
                </a:solidFill>
              </a:rPr>
              <a:t>All data can be easily </a:t>
            </a:r>
            <a:r>
              <a:rPr lang="en-US" sz="2400" i="0" dirty="0">
                <a:solidFill>
                  <a:srgbClr val="C00000"/>
                </a:solidFill>
              </a:rPr>
              <a:t>recorded</a:t>
            </a:r>
            <a:r>
              <a:rPr lang="en-US" sz="2400" b="0" i="0" dirty="0">
                <a:solidFill>
                  <a:srgbClr val="000000"/>
                </a:solidFill>
              </a:rPr>
              <a:t> within the app.</a:t>
            </a:r>
            <a:endParaRPr lang="en-US" sz="2400" i="0" dirty="0">
              <a:solidFill>
                <a:srgbClr val="000000"/>
              </a:solidFill>
            </a:endParaRPr>
          </a:p>
        </p:txBody>
      </p:sp>
    </p:spTree>
    <p:extLst>
      <p:ext uri="{BB962C8B-B14F-4D97-AF65-F5344CB8AC3E}">
        <p14:creationId xmlns:p14="http://schemas.microsoft.com/office/powerpoint/2010/main" val="3589406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213243"/>
            <a:ext cx="9144000" cy="567562"/>
          </a:xfrm>
          <a:prstGeom prst="rect">
            <a:avLst/>
          </a:prstGeom>
        </p:spPr>
        <p:txBody>
          <a:bodyPr anchor="t"/>
          <a:lstStyle>
            <a:lvl1pPr algn="l" rtl="0" eaLnBrk="1" fontAlgn="base" hangingPunct="1">
              <a:spcBef>
                <a:spcPct val="0"/>
              </a:spcBef>
              <a:spcAft>
                <a:spcPct val="0"/>
              </a:spcAft>
              <a:defRPr sz="3600" b="1" i="0">
                <a:solidFill>
                  <a:schemeClr val="bg1"/>
                </a:solidFill>
                <a:latin typeface="Arial"/>
                <a:ea typeface="+mj-ea"/>
                <a:cs typeface="Arial"/>
              </a:defRPr>
            </a:lvl1pPr>
            <a:lvl2pPr algn="l" rtl="0" eaLnBrk="1" fontAlgn="base" hangingPunct="1">
              <a:spcBef>
                <a:spcPct val="0"/>
              </a:spcBef>
              <a:spcAft>
                <a:spcPct val="0"/>
              </a:spcAft>
              <a:defRPr sz="3600" b="1">
                <a:solidFill>
                  <a:srgbClr val="070C3C"/>
                </a:solidFill>
                <a:latin typeface="Arial" charset="0"/>
                <a:ea typeface="ヒラギノ角ゴ Pro W3" charset="0"/>
              </a:defRPr>
            </a:lvl2pPr>
            <a:lvl3pPr algn="l" rtl="0" eaLnBrk="1" fontAlgn="base" hangingPunct="1">
              <a:spcBef>
                <a:spcPct val="0"/>
              </a:spcBef>
              <a:spcAft>
                <a:spcPct val="0"/>
              </a:spcAft>
              <a:defRPr sz="3600" b="1">
                <a:solidFill>
                  <a:srgbClr val="070C3C"/>
                </a:solidFill>
                <a:latin typeface="Arial" charset="0"/>
                <a:ea typeface="ヒラギノ角ゴ Pro W3" charset="0"/>
              </a:defRPr>
            </a:lvl3pPr>
            <a:lvl4pPr algn="l" rtl="0" eaLnBrk="1" fontAlgn="base" hangingPunct="1">
              <a:spcBef>
                <a:spcPct val="0"/>
              </a:spcBef>
              <a:spcAft>
                <a:spcPct val="0"/>
              </a:spcAft>
              <a:defRPr sz="3600" b="1">
                <a:solidFill>
                  <a:srgbClr val="070C3C"/>
                </a:solidFill>
                <a:latin typeface="Arial" charset="0"/>
                <a:ea typeface="ヒラギノ角ゴ Pro W3" charset="0"/>
              </a:defRPr>
            </a:lvl4pPr>
            <a:lvl5pPr algn="l" rtl="0" eaLnBrk="1" fontAlgn="base" hangingPunct="1">
              <a:spcBef>
                <a:spcPct val="0"/>
              </a:spcBef>
              <a:spcAft>
                <a:spcPct val="0"/>
              </a:spcAft>
              <a:defRPr sz="3600" b="1">
                <a:solidFill>
                  <a:srgbClr val="070C3C"/>
                </a:solidFill>
                <a:latin typeface="Arial" charset="0"/>
                <a:ea typeface="ヒラギノ角ゴ Pro W3" charset="0"/>
              </a:defRPr>
            </a:lvl5pPr>
            <a:lvl6pPr marL="457200" algn="l" rtl="0" eaLnBrk="1" fontAlgn="base" hangingPunct="1">
              <a:spcBef>
                <a:spcPct val="0"/>
              </a:spcBef>
              <a:spcAft>
                <a:spcPct val="0"/>
              </a:spcAft>
              <a:defRPr sz="3600" b="1">
                <a:solidFill>
                  <a:srgbClr val="070C3C"/>
                </a:solidFill>
                <a:latin typeface="Arial" charset="0"/>
                <a:ea typeface="ヒラギノ角ゴ Pro W3" charset="0"/>
              </a:defRPr>
            </a:lvl6pPr>
            <a:lvl7pPr marL="914400" algn="l" rtl="0" eaLnBrk="1" fontAlgn="base" hangingPunct="1">
              <a:spcBef>
                <a:spcPct val="0"/>
              </a:spcBef>
              <a:spcAft>
                <a:spcPct val="0"/>
              </a:spcAft>
              <a:defRPr sz="3600" b="1">
                <a:solidFill>
                  <a:srgbClr val="070C3C"/>
                </a:solidFill>
                <a:latin typeface="Arial" charset="0"/>
                <a:ea typeface="ヒラギノ角ゴ Pro W3" charset="0"/>
              </a:defRPr>
            </a:lvl7pPr>
            <a:lvl8pPr marL="1371600" algn="l" rtl="0" eaLnBrk="1" fontAlgn="base" hangingPunct="1">
              <a:spcBef>
                <a:spcPct val="0"/>
              </a:spcBef>
              <a:spcAft>
                <a:spcPct val="0"/>
              </a:spcAft>
              <a:defRPr sz="3600" b="1">
                <a:solidFill>
                  <a:srgbClr val="070C3C"/>
                </a:solidFill>
                <a:latin typeface="Arial" charset="0"/>
                <a:ea typeface="ヒラギノ角ゴ Pro W3" charset="0"/>
              </a:defRPr>
            </a:lvl8pPr>
            <a:lvl9pPr marL="1828800" algn="l" rtl="0" eaLnBrk="1" fontAlgn="base" hangingPunct="1">
              <a:spcBef>
                <a:spcPct val="0"/>
              </a:spcBef>
              <a:spcAft>
                <a:spcPct val="0"/>
              </a:spcAft>
              <a:defRPr sz="3600" b="1">
                <a:solidFill>
                  <a:srgbClr val="070C3C"/>
                </a:solidFill>
                <a:latin typeface="Arial" charset="0"/>
                <a:ea typeface="ヒラギノ角ゴ Pro W3" charset="0"/>
              </a:defRPr>
            </a:lvl9pPr>
          </a:lstStyle>
          <a:p>
            <a:pPr algn="ctr"/>
            <a:r>
              <a:rPr lang="en-US" sz="2800" dirty="0"/>
              <a:t>Parker SMART Service Tool Kit vs the competition</a:t>
            </a:r>
          </a:p>
        </p:txBody>
      </p:sp>
      <p:graphicFrame>
        <p:nvGraphicFramePr>
          <p:cNvPr id="2" name="Table 1"/>
          <p:cNvGraphicFramePr>
            <a:graphicFrameLocks noGrp="1"/>
          </p:cNvGraphicFramePr>
          <p:nvPr>
            <p:extLst>
              <p:ext uri="{D42A27DB-BD31-4B8C-83A1-F6EECF244321}">
                <p14:modId xmlns:p14="http://schemas.microsoft.com/office/powerpoint/2010/main" val="273985769"/>
              </p:ext>
            </p:extLst>
          </p:nvPr>
        </p:nvGraphicFramePr>
        <p:xfrm>
          <a:off x="190004" y="1396996"/>
          <a:ext cx="8201520" cy="4125790"/>
        </p:xfrm>
        <a:graphic>
          <a:graphicData uri="http://schemas.openxmlformats.org/drawingml/2006/table">
            <a:tbl>
              <a:tblPr firstRow="1" bandRow="1">
                <a:tableStyleId>{5C22544A-7EE6-4342-B048-85BDC9FD1C3A}</a:tableStyleId>
              </a:tblPr>
              <a:tblGrid>
                <a:gridCol w="2733840">
                  <a:extLst>
                    <a:ext uri="{9D8B030D-6E8A-4147-A177-3AD203B41FA5}">
                      <a16:colId xmlns:a16="http://schemas.microsoft.com/office/drawing/2014/main" val="20000"/>
                    </a:ext>
                  </a:extLst>
                </a:gridCol>
                <a:gridCol w="2733840">
                  <a:extLst>
                    <a:ext uri="{9D8B030D-6E8A-4147-A177-3AD203B41FA5}">
                      <a16:colId xmlns:a16="http://schemas.microsoft.com/office/drawing/2014/main" val="20001"/>
                    </a:ext>
                  </a:extLst>
                </a:gridCol>
                <a:gridCol w="2733840">
                  <a:extLst>
                    <a:ext uri="{9D8B030D-6E8A-4147-A177-3AD203B41FA5}">
                      <a16:colId xmlns:a16="http://schemas.microsoft.com/office/drawing/2014/main" val="20002"/>
                    </a:ext>
                  </a:extLst>
                </a:gridCol>
              </a:tblGrid>
              <a:tr h="464934">
                <a:tc>
                  <a:txBody>
                    <a:bodyPr/>
                    <a:lstStyle/>
                    <a:p>
                      <a:r>
                        <a:rPr lang="en-US" dirty="0">
                          <a:solidFill>
                            <a:schemeClr val="tx1"/>
                          </a:solidFill>
                        </a:rPr>
                        <a:t>Feature</a:t>
                      </a:r>
                      <a:r>
                        <a:rPr lang="en-US" baseline="0" dirty="0">
                          <a:solidFill>
                            <a:schemeClr val="tx1"/>
                          </a:solidFill>
                        </a:rPr>
                        <a:t> / Benefit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Parker SMART Service Tool Kit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lang="en-US" dirty="0">
                          <a:solidFill>
                            <a:schemeClr val="tx1"/>
                          </a:solidFill>
                        </a:rPr>
                        <a:t>Yellow jacket </a:t>
                      </a:r>
                      <a:r>
                        <a:rPr lang="en-US" dirty="0" err="1">
                          <a:solidFill>
                            <a:schemeClr val="tx1"/>
                          </a:solidFill>
                        </a:rPr>
                        <a:t>Mantooth</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97366">
                <a:tc>
                  <a:txBody>
                    <a:bodyPr/>
                    <a:lstStyle/>
                    <a:p>
                      <a:r>
                        <a:rPr lang="en-US" sz="1600" dirty="0"/>
                        <a:t>Wire Free Sensors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600" b="1"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lang="en-US" sz="1600" b="1" dirty="0"/>
                        <a:t>NO</a:t>
                      </a:r>
                      <a:r>
                        <a:rPr lang="en-US" sz="1600" dirty="0"/>
                        <a:t>-All</a:t>
                      </a:r>
                      <a:r>
                        <a:rPr lang="en-US" sz="1600" baseline="0" dirty="0"/>
                        <a:t> sensors wired</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97366">
                <a:tc>
                  <a:txBody>
                    <a:bodyPr/>
                    <a:lstStyle/>
                    <a:p>
                      <a:r>
                        <a:rPr lang="en-US" sz="1600" dirty="0"/>
                        <a:t>Battery Life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pPr algn="ctr"/>
                      <a:r>
                        <a:rPr lang="en-US" sz="1600" b="1" dirty="0"/>
                        <a:t>≥ 250 </a:t>
                      </a:r>
                      <a:r>
                        <a:rPr lang="en-US" sz="1600" b="1" dirty="0" err="1"/>
                        <a:t>hrs</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66CCFF"/>
                    </a:solidFill>
                  </a:tcPr>
                </a:tc>
                <a:tc>
                  <a:txBody>
                    <a:bodyPr/>
                    <a:lstStyle/>
                    <a:p>
                      <a:pPr algn="ctr"/>
                      <a:r>
                        <a:rPr lang="en-US" sz="1600" dirty="0"/>
                        <a:t>~ 10 </a:t>
                      </a:r>
                      <a:r>
                        <a:rPr lang="en-US" sz="1600" dirty="0" err="1"/>
                        <a:t>hrs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r h="464934">
                <a:tc>
                  <a:txBody>
                    <a:bodyPr/>
                    <a:lstStyle/>
                    <a:p>
                      <a:r>
                        <a:rPr lang="en-US" sz="1600" dirty="0"/>
                        <a:t>Battery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600" b="1" dirty="0"/>
                        <a:t>1x CR2450</a:t>
                      </a:r>
                      <a:r>
                        <a:rPr lang="en-US" sz="1600" b="1" baseline="0" dirty="0"/>
                        <a:t> </a:t>
                      </a:r>
                      <a:r>
                        <a:rPr lang="en-US" sz="1600" b="1" dirty="0"/>
                        <a:t> </a:t>
                      </a:r>
                      <a:r>
                        <a:rPr lang="en-US" sz="1600" b="1" baseline="0" dirty="0"/>
                        <a:t>replaceable</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66CCFF"/>
                    </a:solidFill>
                  </a:tcPr>
                </a:tc>
                <a:tc>
                  <a:txBody>
                    <a:bodyPr/>
                    <a:lstStyle/>
                    <a:p>
                      <a:pPr algn="ctr"/>
                      <a:r>
                        <a:rPr lang="en-US" sz="1600" dirty="0"/>
                        <a:t>1 x rechargeable lithium polymer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359030">
                <a:tc>
                  <a:txBody>
                    <a:bodyPr/>
                    <a:lstStyle/>
                    <a:p>
                      <a:r>
                        <a:rPr lang="en-US" sz="1600" dirty="0"/>
                        <a:t>Carrying</a:t>
                      </a:r>
                      <a:r>
                        <a:rPr lang="en-US" sz="1600" baseline="0" dirty="0"/>
                        <a:t> Case</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pPr algn="ctr"/>
                      <a:r>
                        <a:rPr lang="en-US" sz="1600" b="1" dirty="0"/>
                        <a:t>Pelican®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66CCFF"/>
                    </a:solidFill>
                  </a:tcPr>
                </a:tc>
                <a:tc>
                  <a:txBody>
                    <a:bodyPr/>
                    <a:lstStyle/>
                    <a:p>
                      <a:pPr algn="ctr"/>
                      <a:r>
                        <a:rPr lang="en-US" sz="1600" dirty="0"/>
                        <a:t>Plastic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10004"/>
                  </a:ext>
                </a:extLst>
              </a:tr>
              <a:tr h="464934">
                <a:tc>
                  <a:txBody>
                    <a:bodyPr/>
                    <a:lstStyle/>
                    <a:p>
                      <a:r>
                        <a:rPr lang="en-US" sz="1600" dirty="0"/>
                        <a:t>App visibility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pPr algn="ctr"/>
                      <a:r>
                        <a:rPr lang="en-US" sz="1600" b="1" dirty="0"/>
                        <a:t>FILLS</a:t>
                      </a:r>
                      <a:r>
                        <a:rPr lang="en-US" sz="1600" b="1" baseline="0" dirty="0"/>
                        <a:t> SCREEN</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66CCFF"/>
                    </a:solidFill>
                  </a:tcPr>
                </a:tc>
                <a:tc>
                  <a:txBody>
                    <a:bodyPr/>
                    <a:lstStyle/>
                    <a:p>
                      <a:pPr algn="ctr"/>
                      <a:r>
                        <a:rPr lang="en-US" sz="1600" dirty="0"/>
                        <a:t>Portrait</a:t>
                      </a:r>
                      <a:r>
                        <a:rPr lang="en-US" sz="1600" baseline="0" dirty="0"/>
                        <a:t> only</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10005"/>
                  </a:ext>
                </a:extLst>
              </a:tr>
              <a:tr h="464934">
                <a:tc>
                  <a:txBody>
                    <a:bodyPr/>
                    <a:lstStyle/>
                    <a:p>
                      <a:r>
                        <a:rPr lang="en-US" sz="1600" dirty="0"/>
                        <a:t>Connectivity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600" b="1" dirty="0"/>
                        <a:t>Auto-connect</a:t>
                      </a:r>
                      <a:r>
                        <a:rPr lang="en-US" sz="1600" b="1" baseline="0" dirty="0"/>
                        <a:t> feature</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66CCFF"/>
                    </a:solidFill>
                  </a:tcPr>
                </a:tc>
                <a:tc>
                  <a:txBody>
                    <a:bodyPr/>
                    <a:lstStyle/>
                    <a:p>
                      <a:pPr algn="ctr"/>
                      <a:r>
                        <a:rPr lang="en-US" sz="1600" dirty="0"/>
                        <a:t>Manually connect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6"/>
                  </a:ext>
                </a:extLst>
              </a:tr>
              <a:tr h="464934">
                <a:tc>
                  <a:txBody>
                    <a:bodyPr/>
                    <a:lstStyle/>
                    <a:p>
                      <a:r>
                        <a:rPr lang="en-US" sz="1600" dirty="0"/>
                        <a:t>Data</a:t>
                      </a:r>
                      <a:r>
                        <a:rPr lang="en-US" sz="1600" baseline="0" dirty="0"/>
                        <a:t> Recording</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600" b="1" dirty="0"/>
                        <a:t>Records</a:t>
                      </a:r>
                      <a:r>
                        <a:rPr lang="en-US" sz="1600" b="1" baseline="0" dirty="0"/>
                        <a:t> &gt; 24 </a:t>
                      </a:r>
                      <a:r>
                        <a:rPr lang="en-US" sz="1600" b="1" baseline="0" dirty="0" err="1"/>
                        <a:t>hrs</a:t>
                      </a:r>
                      <a:endParaRPr lang="en-US" sz="1600" b="1" baseline="0" dirty="0"/>
                    </a:p>
                    <a:p>
                      <a:pPr algn="ctr"/>
                      <a:r>
                        <a:rPr lang="en-US" sz="1600" b="1" baseline="0" dirty="0"/>
                        <a:t>Saves as .csv file</a:t>
                      </a:r>
                    </a:p>
                    <a:p>
                      <a:pPr algn="ctr"/>
                      <a:r>
                        <a:rPr lang="en-US" sz="1600" b="1" baseline="0" dirty="0"/>
                        <a:t>Sends via. Email</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6CCFF"/>
                    </a:solidFill>
                  </a:tcPr>
                </a:tc>
                <a:tc>
                  <a:txBody>
                    <a:bodyPr/>
                    <a:lstStyle/>
                    <a:p>
                      <a:pPr algn="ctr"/>
                      <a:r>
                        <a:rPr lang="en-US" sz="1600" dirty="0"/>
                        <a:t>Screenshots</a:t>
                      </a:r>
                      <a:r>
                        <a:rPr lang="en-US" sz="1600" baseline="0" dirty="0"/>
                        <a:t> only</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19161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213243"/>
            <a:ext cx="9144000" cy="567562"/>
          </a:xfrm>
          <a:prstGeom prst="rect">
            <a:avLst/>
          </a:prstGeom>
        </p:spPr>
        <p:txBody>
          <a:bodyPr anchor="t"/>
          <a:lstStyle>
            <a:lvl1pPr algn="l" rtl="0" eaLnBrk="1" fontAlgn="base" hangingPunct="1">
              <a:spcBef>
                <a:spcPct val="0"/>
              </a:spcBef>
              <a:spcAft>
                <a:spcPct val="0"/>
              </a:spcAft>
              <a:defRPr sz="3600" b="1" i="0">
                <a:solidFill>
                  <a:schemeClr val="bg1"/>
                </a:solidFill>
                <a:latin typeface="Arial"/>
                <a:ea typeface="+mj-ea"/>
                <a:cs typeface="Arial"/>
              </a:defRPr>
            </a:lvl1pPr>
            <a:lvl2pPr algn="l" rtl="0" eaLnBrk="1" fontAlgn="base" hangingPunct="1">
              <a:spcBef>
                <a:spcPct val="0"/>
              </a:spcBef>
              <a:spcAft>
                <a:spcPct val="0"/>
              </a:spcAft>
              <a:defRPr sz="3600" b="1">
                <a:solidFill>
                  <a:srgbClr val="070C3C"/>
                </a:solidFill>
                <a:latin typeface="Arial" charset="0"/>
                <a:ea typeface="ヒラギノ角ゴ Pro W3" charset="0"/>
              </a:defRPr>
            </a:lvl2pPr>
            <a:lvl3pPr algn="l" rtl="0" eaLnBrk="1" fontAlgn="base" hangingPunct="1">
              <a:spcBef>
                <a:spcPct val="0"/>
              </a:spcBef>
              <a:spcAft>
                <a:spcPct val="0"/>
              </a:spcAft>
              <a:defRPr sz="3600" b="1">
                <a:solidFill>
                  <a:srgbClr val="070C3C"/>
                </a:solidFill>
                <a:latin typeface="Arial" charset="0"/>
                <a:ea typeface="ヒラギノ角ゴ Pro W3" charset="0"/>
              </a:defRPr>
            </a:lvl3pPr>
            <a:lvl4pPr algn="l" rtl="0" eaLnBrk="1" fontAlgn="base" hangingPunct="1">
              <a:spcBef>
                <a:spcPct val="0"/>
              </a:spcBef>
              <a:spcAft>
                <a:spcPct val="0"/>
              </a:spcAft>
              <a:defRPr sz="3600" b="1">
                <a:solidFill>
                  <a:srgbClr val="070C3C"/>
                </a:solidFill>
                <a:latin typeface="Arial" charset="0"/>
                <a:ea typeface="ヒラギノ角ゴ Pro W3" charset="0"/>
              </a:defRPr>
            </a:lvl4pPr>
            <a:lvl5pPr algn="l" rtl="0" eaLnBrk="1" fontAlgn="base" hangingPunct="1">
              <a:spcBef>
                <a:spcPct val="0"/>
              </a:spcBef>
              <a:spcAft>
                <a:spcPct val="0"/>
              </a:spcAft>
              <a:defRPr sz="3600" b="1">
                <a:solidFill>
                  <a:srgbClr val="070C3C"/>
                </a:solidFill>
                <a:latin typeface="Arial" charset="0"/>
                <a:ea typeface="ヒラギノ角ゴ Pro W3" charset="0"/>
              </a:defRPr>
            </a:lvl5pPr>
            <a:lvl6pPr marL="457200" algn="l" rtl="0" eaLnBrk="1" fontAlgn="base" hangingPunct="1">
              <a:spcBef>
                <a:spcPct val="0"/>
              </a:spcBef>
              <a:spcAft>
                <a:spcPct val="0"/>
              </a:spcAft>
              <a:defRPr sz="3600" b="1">
                <a:solidFill>
                  <a:srgbClr val="070C3C"/>
                </a:solidFill>
                <a:latin typeface="Arial" charset="0"/>
                <a:ea typeface="ヒラギノ角ゴ Pro W3" charset="0"/>
              </a:defRPr>
            </a:lvl6pPr>
            <a:lvl7pPr marL="914400" algn="l" rtl="0" eaLnBrk="1" fontAlgn="base" hangingPunct="1">
              <a:spcBef>
                <a:spcPct val="0"/>
              </a:spcBef>
              <a:spcAft>
                <a:spcPct val="0"/>
              </a:spcAft>
              <a:defRPr sz="3600" b="1">
                <a:solidFill>
                  <a:srgbClr val="070C3C"/>
                </a:solidFill>
                <a:latin typeface="Arial" charset="0"/>
                <a:ea typeface="ヒラギノ角ゴ Pro W3" charset="0"/>
              </a:defRPr>
            </a:lvl7pPr>
            <a:lvl8pPr marL="1371600" algn="l" rtl="0" eaLnBrk="1" fontAlgn="base" hangingPunct="1">
              <a:spcBef>
                <a:spcPct val="0"/>
              </a:spcBef>
              <a:spcAft>
                <a:spcPct val="0"/>
              </a:spcAft>
              <a:defRPr sz="3600" b="1">
                <a:solidFill>
                  <a:srgbClr val="070C3C"/>
                </a:solidFill>
                <a:latin typeface="Arial" charset="0"/>
                <a:ea typeface="ヒラギノ角ゴ Pro W3" charset="0"/>
              </a:defRPr>
            </a:lvl8pPr>
            <a:lvl9pPr marL="1828800" algn="l" rtl="0" eaLnBrk="1" fontAlgn="base" hangingPunct="1">
              <a:spcBef>
                <a:spcPct val="0"/>
              </a:spcBef>
              <a:spcAft>
                <a:spcPct val="0"/>
              </a:spcAft>
              <a:defRPr sz="3600" b="1">
                <a:solidFill>
                  <a:srgbClr val="070C3C"/>
                </a:solidFill>
                <a:latin typeface="Arial" charset="0"/>
                <a:ea typeface="ヒラギノ角ゴ Pro W3" charset="0"/>
              </a:defRPr>
            </a:lvl9pPr>
          </a:lstStyle>
          <a:p>
            <a:pPr algn="ctr"/>
            <a:r>
              <a:rPr lang="en-US" sz="2800" dirty="0"/>
              <a:t>Parker SMART Service Tool Kit vs the competition</a:t>
            </a:r>
          </a:p>
        </p:txBody>
      </p:sp>
      <p:graphicFrame>
        <p:nvGraphicFramePr>
          <p:cNvPr id="9" name="Table 8"/>
          <p:cNvGraphicFramePr>
            <a:graphicFrameLocks noGrp="1"/>
          </p:cNvGraphicFramePr>
          <p:nvPr>
            <p:extLst>
              <p:ext uri="{D42A27DB-BD31-4B8C-83A1-F6EECF244321}">
                <p14:modId xmlns:p14="http://schemas.microsoft.com/office/powerpoint/2010/main" val="1039830539"/>
              </p:ext>
            </p:extLst>
          </p:nvPr>
        </p:nvGraphicFramePr>
        <p:xfrm>
          <a:off x="190004" y="1396996"/>
          <a:ext cx="8125320" cy="1798320"/>
        </p:xfrm>
        <a:graphic>
          <a:graphicData uri="http://schemas.openxmlformats.org/drawingml/2006/table">
            <a:tbl>
              <a:tblPr firstRow="1" bandRow="1">
                <a:tableStyleId>{5C22544A-7EE6-4342-B048-85BDC9FD1C3A}</a:tableStyleId>
              </a:tblPr>
              <a:tblGrid>
                <a:gridCol w="2708440">
                  <a:extLst>
                    <a:ext uri="{9D8B030D-6E8A-4147-A177-3AD203B41FA5}">
                      <a16:colId xmlns:a16="http://schemas.microsoft.com/office/drawing/2014/main" val="20000"/>
                    </a:ext>
                  </a:extLst>
                </a:gridCol>
                <a:gridCol w="2708440">
                  <a:extLst>
                    <a:ext uri="{9D8B030D-6E8A-4147-A177-3AD203B41FA5}">
                      <a16:colId xmlns:a16="http://schemas.microsoft.com/office/drawing/2014/main" val="20001"/>
                    </a:ext>
                  </a:extLst>
                </a:gridCol>
                <a:gridCol w="2708440">
                  <a:extLst>
                    <a:ext uri="{9D8B030D-6E8A-4147-A177-3AD203B41FA5}">
                      <a16:colId xmlns:a16="http://schemas.microsoft.com/office/drawing/2014/main" val="20002"/>
                    </a:ext>
                  </a:extLst>
                </a:gridCol>
              </a:tblGrid>
              <a:tr h="464934">
                <a:tc>
                  <a:txBody>
                    <a:bodyPr/>
                    <a:lstStyle/>
                    <a:p>
                      <a:r>
                        <a:rPr lang="en-US" dirty="0">
                          <a:solidFill>
                            <a:schemeClr val="tx1"/>
                          </a:solidFill>
                        </a:rPr>
                        <a:t>Feature</a:t>
                      </a:r>
                      <a:r>
                        <a:rPr lang="en-US" baseline="0" dirty="0">
                          <a:solidFill>
                            <a:schemeClr val="tx1"/>
                          </a:solidFill>
                        </a:rPr>
                        <a:t> / Benefit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Parker SMART Service Tool Kit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lang="en-US" dirty="0">
                          <a:solidFill>
                            <a:schemeClr val="tx1"/>
                          </a:solidFill>
                        </a:rPr>
                        <a:t>Yellow jacket </a:t>
                      </a:r>
                      <a:r>
                        <a:rPr lang="en-US" dirty="0" err="1">
                          <a:solidFill>
                            <a:schemeClr val="tx1"/>
                          </a:solidFill>
                        </a:rPr>
                        <a:t>Mantooth</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97366">
                <a:tc>
                  <a:txBody>
                    <a:bodyPr/>
                    <a:lstStyle/>
                    <a:p>
                      <a:r>
                        <a:rPr lang="en-US" sz="1600" dirty="0"/>
                        <a:t>Refrigerants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pPr algn="ctr"/>
                      <a:r>
                        <a:rPr lang="en-US" sz="1600" dirty="0"/>
                        <a:t>All common refrigerants including ammonia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66CCFF"/>
                    </a:solidFill>
                  </a:tcPr>
                </a:tc>
                <a:tc>
                  <a:txBody>
                    <a:bodyPr/>
                    <a:lstStyle/>
                    <a:p>
                      <a:pPr algn="ctr"/>
                      <a:r>
                        <a:rPr lang="en-US" sz="1600" dirty="0"/>
                        <a:t>Not compatible</a:t>
                      </a:r>
                      <a:r>
                        <a:rPr lang="en-US" sz="1600" baseline="0" dirty="0"/>
                        <a:t> with ammonia</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1"/>
                  </a:ext>
                </a:extLst>
              </a:tr>
              <a:tr h="464934">
                <a:tc>
                  <a:txBody>
                    <a:bodyPr/>
                    <a:lstStyle/>
                    <a:p>
                      <a:r>
                        <a:rPr lang="en-US" sz="1600" dirty="0"/>
                        <a:t>Ingress</a:t>
                      </a:r>
                      <a:r>
                        <a:rPr lang="en-US" sz="1600" baseline="0" dirty="0"/>
                        <a:t> Protection Rating (IP Code)</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t>IP 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6CCFF"/>
                    </a:solidFill>
                  </a:tcPr>
                </a:tc>
                <a:tc>
                  <a:txBody>
                    <a:bodyPr/>
                    <a:lstStyle/>
                    <a:p>
                      <a:pPr algn="ctr"/>
                      <a:r>
                        <a:rPr lang="en-US" sz="1600" dirty="0"/>
                        <a:t>IP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923224402"/>
              </p:ext>
            </p:extLst>
          </p:nvPr>
        </p:nvGraphicFramePr>
        <p:xfrm>
          <a:off x="1019175" y="3906081"/>
          <a:ext cx="6581774" cy="2225040"/>
        </p:xfrm>
        <a:graphic>
          <a:graphicData uri="http://schemas.openxmlformats.org/drawingml/2006/table">
            <a:tbl>
              <a:tblPr firstRow="1" bandRow="1">
                <a:tableStyleId>{5C22544A-7EE6-4342-B048-85BDC9FD1C3A}</a:tableStyleId>
              </a:tblPr>
              <a:tblGrid>
                <a:gridCol w="2193924">
                  <a:extLst>
                    <a:ext uri="{9D8B030D-6E8A-4147-A177-3AD203B41FA5}">
                      <a16:colId xmlns:a16="http://schemas.microsoft.com/office/drawing/2014/main" val="20000"/>
                    </a:ext>
                  </a:extLst>
                </a:gridCol>
                <a:gridCol w="1126881">
                  <a:extLst>
                    <a:ext uri="{9D8B030D-6E8A-4147-A177-3AD203B41FA5}">
                      <a16:colId xmlns:a16="http://schemas.microsoft.com/office/drawing/2014/main" val="20001"/>
                    </a:ext>
                  </a:extLst>
                </a:gridCol>
                <a:gridCol w="3260969">
                  <a:extLst>
                    <a:ext uri="{9D8B030D-6E8A-4147-A177-3AD203B41FA5}">
                      <a16:colId xmlns:a16="http://schemas.microsoft.com/office/drawing/2014/main" val="20002"/>
                    </a:ext>
                  </a:extLst>
                </a:gridCol>
              </a:tblGrid>
              <a:tr h="370840">
                <a:tc gridSpan="3">
                  <a:txBody>
                    <a:bodyPr/>
                    <a:lstStyle/>
                    <a:p>
                      <a:r>
                        <a:rPr lang="en-US" dirty="0">
                          <a:solidFill>
                            <a:schemeClr val="tx1"/>
                          </a:solidFill>
                        </a:rPr>
                        <a:t>Ingress</a:t>
                      </a:r>
                      <a:r>
                        <a:rPr lang="en-US" baseline="0" dirty="0">
                          <a:solidFill>
                            <a:schemeClr val="tx1"/>
                          </a:solidFill>
                        </a:rPr>
                        <a:t> Protection Rating (IP Code) Definitions:</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rowSpan="2">
                  <a:txBody>
                    <a:bodyPr/>
                    <a:lstStyle/>
                    <a:p>
                      <a:r>
                        <a:rPr lang="en-US" dirty="0">
                          <a:solidFill>
                            <a:schemeClr val="tx1"/>
                          </a:solidFill>
                        </a:rPr>
                        <a:t>1</a:t>
                      </a:r>
                      <a:r>
                        <a:rPr lang="en-US" baseline="30000" dirty="0">
                          <a:solidFill>
                            <a:schemeClr val="tx1"/>
                          </a:solidFill>
                        </a:rPr>
                        <a:t>st</a:t>
                      </a:r>
                      <a:r>
                        <a:rPr lang="en-US" dirty="0">
                          <a:solidFill>
                            <a:schemeClr val="tx1"/>
                          </a:solidFill>
                        </a:rPr>
                        <a:t> numeral</a:t>
                      </a:r>
                    </a:p>
                    <a:p>
                      <a:r>
                        <a:rPr lang="en-US" dirty="0">
                          <a:solidFill>
                            <a:schemeClr val="tx1"/>
                          </a:solidFill>
                        </a:rPr>
                        <a:t>(Solid</a:t>
                      </a:r>
                      <a:r>
                        <a:rPr lang="en-US" baseline="0" dirty="0">
                          <a:solidFill>
                            <a:schemeClr val="tx1"/>
                          </a:solidFill>
                        </a:rPr>
                        <a:t> Objects)</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dirty="0">
                          <a:solidFill>
                            <a:schemeClr val="tx1"/>
                          </a:solidFill>
                        </a:rPr>
                        <a:t>Dust-protected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370840">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lang="en-US" dirty="0">
                          <a:solidFill>
                            <a:schemeClr val="tx1"/>
                          </a:solidFill>
                        </a:rPr>
                        <a:t>Dust-tight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extLst>
                  <a:ext uri="{0D108BD9-81ED-4DB2-BD59-A6C34878D82A}">
                    <a16:rowId xmlns:a16="http://schemas.microsoft.com/office/drawing/2014/main" val="10002"/>
                  </a:ext>
                </a:extLst>
              </a:tr>
              <a:tr h="370840">
                <a:tc rowSpan="3">
                  <a:txBody>
                    <a:bodyPr/>
                    <a:lstStyle/>
                    <a:p>
                      <a:r>
                        <a:rPr lang="en-US" dirty="0">
                          <a:solidFill>
                            <a:schemeClr val="tx1"/>
                          </a:solidFill>
                        </a:rPr>
                        <a:t>2</a:t>
                      </a:r>
                      <a:r>
                        <a:rPr lang="en-US" baseline="30000" dirty="0">
                          <a:solidFill>
                            <a:schemeClr val="tx1"/>
                          </a:solidFill>
                        </a:rPr>
                        <a:t>nd</a:t>
                      </a:r>
                      <a:r>
                        <a:rPr lang="en-US" dirty="0">
                          <a:solidFill>
                            <a:schemeClr val="tx1"/>
                          </a:solidFill>
                        </a:rPr>
                        <a:t> numeral</a:t>
                      </a:r>
                    </a:p>
                    <a:p>
                      <a:r>
                        <a:rPr lang="en-US" dirty="0">
                          <a:solidFill>
                            <a:schemeClr val="tx1"/>
                          </a:solidFill>
                        </a:rPr>
                        <a:t>(Water)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dirty="0">
                          <a:solidFill>
                            <a:schemeClr val="tx1"/>
                          </a:solidFill>
                        </a:rPr>
                        <a:t>Not</a:t>
                      </a:r>
                      <a:r>
                        <a:rPr lang="en-US" baseline="0" dirty="0">
                          <a:solidFill>
                            <a:schemeClr val="tx1"/>
                          </a:solidFill>
                        </a:rPr>
                        <a:t> protected</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3"/>
                  </a:ext>
                </a:extLst>
              </a:tr>
              <a:tr h="370840">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dirty="0">
                          <a:solidFill>
                            <a:schemeClr val="tx1"/>
                          </a:solidFill>
                        </a:rPr>
                        <a:t>Splashing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r h="370840">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6CCFF"/>
                    </a:solidFill>
                  </a:tcPr>
                </a:tc>
                <a:tc>
                  <a:txBody>
                    <a:bodyPr/>
                    <a:lstStyle/>
                    <a:p>
                      <a:pPr algn="ctr"/>
                      <a:r>
                        <a:rPr lang="en-US" dirty="0">
                          <a:solidFill>
                            <a:schemeClr val="tx1"/>
                          </a:solidFill>
                        </a:rPr>
                        <a:t>Jetting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6CC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00422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213243"/>
            <a:ext cx="9144000" cy="567562"/>
          </a:xfrm>
          <a:prstGeom prst="rect">
            <a:avLst/>
          </a:prstGeom>
        </p:spPr>
        <p:txBody>
          <a:bodyPr anchor="t"/>
          <a:lstStyle>
            <a:lvl1pPr algn="l" rtl="0" eaLnBrk="1" fontAlgn="base" hangingPunct="1">
              <a:spcBef>
                <a:spcPct val="0"/>
              </a:spcBef>
              <a:spcAft>
                <a:spcPct val="0"/>
              </a:spcAft>
              <a:defRPr sz="3600" b="1" i="0">
                <a:solidFill>
                  <a:schemeClr val="bg1"/>
                </a:solidFill>
                <a:latin typeface="Arial"/>
                <a:ea typeface="+mj-ea"/>
                <a:cs typeface="Arial"/>
              </a:defRPr>
            </a:lvl1pPr>
            <a:lvl2pPr algn="l" rtl="0" eaLnBrk="1" fontAlgn="base" hangingPunct="1">
              <a:spcBef>
                <a:spcPct val="0"/>
              </a:spcBef>
              <a:spcAft>
                <a:spcPct val="0"/>
              </a:spcAft>
              <a:defRPr sz="3600" b="1">
                <a:solidFill>
                  <a:srgbClr val="070C3C"/>
                </a:solidFill>
                <a:latin typeface="Arial" charset="0"/>
                <a:ea typeface="ヒラギノ角ゴ Pro W3" charset="0"/>
              </a:defRPr>
            </a:lvl2pPr>
            <a:lvl3pPr algn="l" rtl="0" eaLnBrk="1" fontAlgn="base" hangingPunct="1">
              <a:spcBef>
                <a:spcPct val="0"/>
              </a:spcBef>
              <a:spcAft>
                <a:spcPct val="0"/>
              </a:spcAft>
              <a:defRPr sz="3600" b="1">
                <a:solidFill>
                  <a:srgbClr val="070C3C"/>
                </a:solidFill>
                <a:latin typeface="Arial" charset="0"/>
                <a:ea typeface="ヒラギノ角ゴ Pro W3" charset="0"/>
              </a:defRPr>
            </a:lvl3pPr>
            <a:lvl4pPr algn="l" rtl="0" eaLnBrk="1" fontAlgn="base" hangingPunct="1">
              <a:spcBef>
                <a:spcPct val="0"/>
              </a:spcBef>
              <a:spcAft>
                <a:spcPct val="0"/>
              </a:spcAft>
              <a:defRPr sz="3600" b="1">
                <a:solidFill>
                  <a:srgbClr val="070C3C"/>
                </a:solidFill>
                <a:latin typeface="Arial" charset="0"/>
                <a:ea typeface="ヒラギノ角ゴ Pro W3" charset="0"/>
              </a:defRPr>
            </a:lvl4pPr>
            <a:lvl5pPr algn="l" rtl="0" eaLnBrk="1" fontAlgn="base" hangingPunct="1">
              <a:spcBef>
                <a:spcPct val="0"/>
              </a:spcBef>
              <a:spcAft>
                <a:spcPct val="0"/>
              </a:spcAft>
              <a:defRPr sz="3600" b="1">
                <a:solidFill>
                  <a:srgbClr val="070C3C"/>
                </a:solidFill>
                <a:latin typeface="Arial" charset="0"/>
                <a:ea typeface="ヒラギノ角ゴ Pro W3" charset="0"/>
              </a:defRPr>
            </a:lvl5pPr>
            <a:lvl6pPr marL="457200" algn="l" rtl="0" eaLnBrk="1" fontAlgn="base" hangingPunct="1">
              <a:spcBef>
                <a:spcPct val="0"/>
              </a:spcBef>
              <a:spcAft>
                <a:spcPct val="0"/>
              </a:spcAft>
              <a:defRPr sz="3600" b="1">
                <a:solidFill>
                  <a:srgbClr val="070C3C"/>
                </a:solidFill>
                <a:latin typeface="Arial" charset="0"/>
                <a:ea typeface="ヒラギノ角ゴ Pro W3" charset="0"/>
              </a:defRPr>
            </a:lvl6pPr>
            <a:lvl7pPr marL="914400" algn="l" rtl="0" eaLnBrk="1" fontAlgn="base" hangingPunct="1">
              <a:spcBef>
                <a:spcPct val="0"/>
              </a:spcBef>
              <a:spcAft>
                <a:spcPct val="0"/>
              </a:spcAft>
              <a:defRPr sz="3600" b="1">
                <a:solidFill>
                  <a:srgbClr val="070C3C"/>
                </a:solidFill>
                <a:latin typeface="Arial" charset="0"/>
                <a:ea typeface="ヒラギノ角ゴ Pro W3" charset="0"/>
              </a:defRPr>
            </a:lvl7pPr>
            <a:lvl8pPr marL="1371600" algn="l" rtl="0" eaLnBrk="1" fontAlgn="base" hangingPunct="1">
              <a:spcBef>
                <a:spcPct val="0"/>
              </a:spcBef>
              <a:spcAft>
                <a:spcPct val="0"/>
              </a:spcAft>
              <a:defRPr sz="3600" b="1">
                <a:solidFill>
                  <a:srgbClr val="070C3C"/>
                </a:solidFill>
                <a:latin typeface="Arial" charset="0"/>
                <a:ea typeface="ヒラギノ角ゴ Pro W3" charset="0"/>
              </a:defRPr>
            </a:lvl8pPr>
            <a:lvl9pPr marL="1828800" algn="l" rtl="0" eaLnBrk="1" fontAlgn="base" hangingPunct="1">
              <a:spcBef>
                <a:spcPct val="0"/>
              </a:spcBef>
              <a:spcAft>
                <a:spcPct val="0"/>
              </a:spcAft>
              <a:defRPr sz="3600" b="1">
                <a:solidFill>
                  <a:srgbClr val="070C3C"/>
                </a:solidFill>
                <a:latin typeface="Arial" charset="0"/>
                <a:ea typeface="ヒラギノ角ゴ Pro W3" charset="0"/>
              </a:defRPr>
            </a:lvl9pPr>
          </a:lstStyle>
          <a:p>
            <a:pPr algn="ctr"/>
            <a:r>
              <a:rPr lang="en-US" sz="2800" dirty="0"/>
              <a:t>Parker SMART Service Tools</a:t>
            </a:r>
          </a:p>
        </p:txBody>
      </p:sp>
      <p:sp>
        <p:nvSpPr>
          <p:cNvPr id="7" name="Content Placeholder 2"/>
          <p:cNvSpPr txBox="1">
            <a:spLocks/>
          </p:cNvSpPr>
          <p:nvPr/>
        </p:nvSpPr>
        <p:spPr>
          <a:xfrm>
            <a:off x="337326" y="1446662"/>
            <a:ext cx="8343536" cy="4309686"/>
          </a:xfrm>
          <a:prstGeom prst="rect">
            <a:avLst/>
          </a:prstGeom>
        </p:spPr>
        <p:txBody>
          <a:bodyPr>
            <a:noAutofit/>
          </a:bodyPr>
          <a:lstStyle>
            <a:lvl1pPr marL="342900" indent="-342900" algn="l" rtl="0" eaLnBrk="1" fontAlgn="base" hangingPunct="1">
              <a:spcBef>
                <a:spcPct val="20000"/>
              </a:spcBef>
              <a:spcAft>
                <a:spcPct val="0"/>
              </a:spcAft>
              <a:buSzPct val="75000"/>
              <a:buFont typeface="Arial"/>
              <a:buChar char="•"/>
              <a:defRPr sz="2000">
                <a:solidFill>
                  <a:srgbClr val="0070C0"/>
                </a:solidFill>
                <a:latin typeface="Arial"/>
                <a:ea typeface="+mn-ea"/>
                <a:cs typeface="Arial"/>
              </a:defRPr>
            </a:lvl1pPr>
            <a:lvl2pPr marL="457200" indent="-236538" algn="l" rtl="0" eaLnBrk="1" fontAlgn="base" hangingPunct="1">
              <a:spcBef>
                <a:spcPct val="20000"/>
              </a:spcBef>
              <a:spcAft>
                <a:spcPct val="0"/>
              </a:spcAft>
              <a:buSzPct val="75000"/>
              <a:buFont typeface="Arial"/>
              <a:buChar char="•"/>
              <a:defRPr sz="1800">
                <a:solidFill>
                  <a:srgbClr val="0070C0"/>
                </a:solidFill>
                <a:latin typeface="Arial"/>
                <a:ea typeface="+mn-ea"/>
                <a:cs typeface="Arial"/>
              </a:defRPr>
            </a:lvl2pPr>
            <a:lvl3pPr marL="804863" indent="-228600" algn="l" rtl="0" eaLnBrk="1" fontAlgn="base" hangingPunct="1">
              <a:spcBef>
                <a:spcPct val="20000"/>
              </a:spcBef>
              <a:spcAft>
                <a:spcPct val="0"/>
              </a:spcAft>
              <a:buSzPct val="75000"/>
              <a:buFont typeface="Arial"/>
              <a:buChar char="•"/>
              <a:defRPr sz="1600">
                <a:solidFill>
                  <a:srgbClr val="0070C0"/>
                </a:solidFill>
                <a:latin typeface="Arial"/>
                <a:ea typeface="+mn-ea"/>
                <a:cs typeface="Arial"/>
              </a:defRPr>
            </a:lvl3pPr>
            <a:lvl4pPr marL="1143000" indent="-228600" algn="l" rtl="0" eaLnBrk="1" fontAlgn="base" hangingPunct="1">
              <a:spcBef>
                <a:spcPct val="20000"/>
              </a:spcBef>
              <a:spcAft>
                <a:spcPct val="0"/>
              </a:spcAft>
              <a:buSzPct val="75000"/>
              <a:buFont typeface="Arial"/>
              <a:buChar char="•"/>
              <a:defRPr sz="1400">
                <a:solidFill>
                  <a:srgbClr val="0070C0"/>
                </a:solidFill>
                <a:latin typeface="Arial"/>
                <a:ea typeface="+mn-ea"/>
                <a:cs typeface="Arial"/>
              </a:defRPr>
            </a:lvl4pPr>
            <a:lvl5pPr marL="1490663" indent="-228600" algn="l" rtl="0" eaLnBrk="1" fontAlgn="base" hangingPunct="1">
              <a:spcBef>
                <a:spcPct val="20000"/>
              </a:spcBef>
              <a:spcAft>
                <a:spcPct val="0"/>
              </a:spcAft>
              <a:buSzPct val="75000"/>
              <a:buFont typeface="Arial"/>
              <a:buChar char="•"/>
              <a:defRPr sz="1400">
                <a:solidFill>
                  <a:srgbClr val="0070C0"/>
                </a:solidFill>
                <a:latin typeface="Arial"/>
                <a:ea typeface="+mn-ea"/>
                <a:cs typeface="Arial"/>
              </a:defRPr>
            </a:lvl5pPr>
            <a:lvl6pPr marL="2514600" indent="-228600" algn="l" rtl="0" eaLnBrk="1" fontAlgn="base" hangingPunct="1">
              <a:spcBef>
                <a:spcPct val="20000"/>
              </a:spcBef>
              <a:spcAft>
                <a:spcPct val="0"/>
              </a:spcAft>
              <a:buFont typeface="Times" charset="0"/>
              <a:buChar char="•"/>
              <a:defRPr sz="2000">
                <a:solidFill>
                  <a:schemeClr val="accent1"/>
                </a:solidFill>
                <a:latin typeface="+mn-lt"/>
                <a:ea typeface="+mn-ea"/>
              </a:defRPr>
            </a:lvl6pPr>
            <a:lvl7pPr marL="2971800" indent="-228600" algn="l" rtl="0" eaLnBrk="1" fontAlgn="base" hangingPunct="1">
              <a:spcBef>
                <a:spcPct val="20000"/>
              </a:spcBef>
              <a:spcAft>
                <a:spcPct val="0"/>
              </a:spcAft>
              <a:buFont typeface="Times" charset="0"/>
              <a:buChar char="•"/>
              <a:defRPr sz="2000">
                <a:solidFill>
                  <a:schemeClr val="accent1"/>
                </a:solidFill>
                <a:latin typeface="+mn-lt"/>
                <a:ea typeface="+mn-ea"/>
              </a:defRPr>
            </a:lvl7pPr>
            <a:lvl8pPr marL="3429000" indent="-228600" algn="l" rtl="0" eaLnBrk="1" fontAlgn="base" hangingPunct="1">
              <a:spcBef>
                <a:spcPct val="20000"/>
              </a:spcBef>
              <a:spcAft>
                <a:spcPct val="0"/>
              </a:spcAft>
              <a:buFont typeface="Times" charset="0"/>
              <a:buChar char="•"/>
              <a:defRPr sz="2000">
                <a:solidFill>
                  <a:schemeClr val="accent1"/>
                </a:solidFill>
                <a:latin typeface="+mn-lt"/>
                <a:ea typeface="+mn-ea"/>
              </a:defRPr>
            </a:lvl8pPr>
            <a:lvl9pPr marL="3886200" indent="-228600" algn="l" rtl="0" eaLnBrk="1" fontAlgn="base" hangingPunct="1">
              <a:spcBef>
                <a:spcPct val="20000"/>
              </a:spcBef>
              <a:spcAft>
                <a:spcPct val="0"/>
              </a:spcAft>
              <a:buFont typeface="Times" charset="0"/>
              <a:buChar char="•"/>
              <a:defRPr sz="2000">
                <a:solidFill>
                  <a:schemeClr val="accent1"/>
                </a:solidFill>
                <a:latin typeface="+mn-lt"/>
                <a:ea typeface="+mn-ea"/>
              </a:defRPr>
            </a:lvl9pPr>
          </a:lstStyle>
          <a:p>
            <a:pPr marL="0" indent="0">
              <a:spcBef>
                <a:spcPts val="1200"/>
              </a:spcBef>
              <a:buNone/>
            </a:pPr>
            <a:r>
              <a:rPr lang="en-US" sz="2400" i="0" dirty="0">
                <a:solidFill>
                  <a:srgbClr val="000000"/>
                </a:solidFill>
              </a:rPr>
              <a:t>Coming Soon…</a:t>
            </a:r>
          </a:p>
          <a:p>
            <a:pPr>
              <a:spcBef>
                <a:spcPts val="1200"/>
              </a:spcBef>
            </a:pPr>
            <a:r>
              <a:rPr lang="en-US" sz="2400" b="0" i="0" dirty="0">
                <a:solidFill>
                  <a:srgbClr val="000000"/>
                </a:solidFill>
              </a:rPr>
              <a:t>Android app.  April, 2015</a:t>
            </a:r>
          </a:p>
          <a:p>
            <a:pPr>
              <a:spcBef>
                <a:spcPts val="1200"/>
              </a:spcBef>
              <a:spcAft>
                <a:spcPts val="1200"/>
              </a:spcAft>
            </a:pPr>
            <a:r>
              <a:rPr lang="en-US" sz="2400" b="0" i="0" dirty="0">
                <a:solidFill>
                  <a:srgbClr val="000000"/>
                </a:solidFill>
              </a:rPr>
              <a:t>Individual Sensors:</a:t>
            </a:r>
          </a:p>
          <a:p>
            <a:pPr lvl="2">
              <a:spcBef>
                <a:spcPts val="1200"/>
              </a:spcBef>
              <a:spcAft>
                <a:spcPts val="3600"/>
              </a:spcAft>
            </a:pPr>
            <a:r>
              <a:rPr lang="en-US" sz="2400" b="0" i="0" dirty="0">
                <a:solidFill>
                  <a:srgbClr val="000000"/>
                </a:solidFill>
              </a:rPr>
              <a:t>Temperature Clamp</a:t>
            </a:r>
          </a:p>
          <a:p>
            <a:pPr lvl="2">
              <a:spcBef>
                <a:spcPts val="1200"/>
              </a:spcBef>
              <a:spcAft>
                <a:spcPts val="3600"/>
              </a:spcAft>
            </a:pPr>
            <a:r>
              <a:rPr lang="en-US" sz="2400" b="0" i="0" dirty="0">
                <a:solidFill>
                  <a:srgbClr val="000000"/>
                </a:solidFill>
              </a:rPr>
              <a:t>Low Pressure Sensor</a:t>
            </a:r>
          </a:p>
          <a:p>
            <a:pPr lvl="2">
              <a:spcBef>
                <a:spcPts val="1200"/>
              </a:spcBef>
              <a:spcAft>
                <a:spcPts val="3600"/>
              </a:spcAft>
            </a:pPr>
            <a:r>
              <a:rPr lang="en-US" sz="2400" b="0" i="0" dirty="0">
                <a:solidFill>
                  <a:srgbClr val="000000"/>
                </a:solidFill>
              </a:rPr>
              <a:t>High Pressure Sensor</a:t>
            </a:r>
          </a:p>
        </p:txBody>
      </p:sp>
      <p:pic>
        <p:nvPicPr>
          <p:cNvPr id="8"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7194" y="1759599"/>
            <a:ext cx="709612" cy="700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2639" y="4686241"/>
            <a:ext cx="1130300"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4809" y="3673171"/>
            <a:ext cx="1123950"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SMART_tempsensor_blue.png"/>
          <p:cNvPicPr>
            <a:picLocks noChangeAspect="1"/>
          </p:cNvPicPr>
          <p:nvPr/>
        </p:nvPicPr>
        <p:blipFill>
          <a:blip r:embed="rId6" cstate="print"/>
          <a:stretch>
            <a:fillRect/>
          </a:stretch>
        </p:blipFill>
        <p:spPr>
          <a:xfrm>
            <a:off x="4750130" y="1979566"/>
            <a:ext cx="2721242" cy="1845908"/>
          </a:xfrm>
          <a:prstGeom prst="rect">
            <a:avLst/>
          </a:prstGeom>
        </p:spPr>
      </p:pic>
      <p:pic>
        <p:nvPicPr>
          <p:cNvPr id="3077" name="Picture 5" descr="C:\Users\mwa5009\AppData\Local\Temp\SNAGHTML3e0876f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0751" y="2022679"/>
            <a:ext cx="2220479" cy="2019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803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213243"/>
            <a:ext cx="9144000" cy="567562"/>
          </a:xfrm>
          <a:prstGeom prst="rect">
            <a:avLst/>
          </a:prstGeom>
        </p:spPr>
        <p:txBody>
          <a:bodyPr anchor="t"/>
          <a:lstStyle>
            <a:lvl1pPr algn="l" rtl="0" eaLnBrk="1" fontAlgn="base" hangingPunct="1">
              <a:spcBef>
                <a:spcPct val="0"/>
              </a:spcBef>
              <a:spcAft>
                <a:spcPct val="0"/>
              </a:spcAft>
              <a:defRPr sz="3600" b="1" i="0">
                <a:solidFill>
                  <a:schemeClr val="bg1"/>
                </a:solidFill>
                <a:latin typeface="Arial"/>
                <a:ea typeface="+mj-ea"/>
                <a:cs typeface="Arial"/>
              </a:defRPr>
            </a:lvl1pPr>
            <a:lvl2pPr algn="l" rtl="0" eaLnBrk="1" fontAlgn="base" hangingPunct="1">
              <a:spcBef>
                <a:spcPct val="0"/>
              </a:spcBef>
              <a:spcAft>
                <a:spcPct val="0"/>
              </a:spcAft>
              <a:defRPr sz="3600" b="1">
                <a:solidFill>
                  <a:srgbClr val="070C3C"/>
                </a:solidFill>
                <a:latin typeface="Arial" charset="0"/>
                <a:ea typeface="ヒラギノ角ゴ Pro W3" charset="0"/>
              </a:defRPr>
            </a:lvl2pPr>
            <a:lvl3pPr algn="l" rtl="0" eaLnBrk="1" fontAlgn="base" hangingPunct="1">
              <a:spcBef>
                <a:spcPct val="0"/>
              </a:spcBef>
              <a:spcAft>
                <a:spcPct val="0"/>
              </a:spcAft>
              <a:defRPr sz="3600" b="1">
                <a:solidFill>
                  <a:srgbClr val="070C3C"/>
                </a:solidFill>
                <a:latin typeface="Arial" charset="0"/>
                <a:ea typeface="ヒラギノ角ゴ Pro W3" charset="0"/>
              </a:defRPr>
            </a:lvl3pPr>
            <a:lvl4pPr algn="l" rtl="0" eaLnBrk="1" fontAlgn="base" hangingPunct="1">
              <a:spcBef>
                <a:spcPct val="0"/>
              </a:spcBef>
              <a:spcAft>
                <a:spcPct val="0"/>
              </a:spcAft>
              <a:defRPr sz="3600" b="1">
                <a:solidFill>
                  <a:srgbClr val="070C3C"/>
                </a:solidFill>
                <a:latin typeface="Arial" charset="0"/>
                <a:ea typeface="ヒラギノ角ゴ Pro W3" charset="0"/>
              </a:defRPr>
            </a:lvl4pPr>
            <a:lvl5pPr algn="l" rtl="0" eaLnBrk="1" fontAlgn="base" hangingPunct="1">
              <a:spcBef>
                <a:spcPct val="0"/>
              </a:spcBef>
              <a:spcAft>
                <a:spcPct val="0"/>
              </a:spcAft>
              <a:defRPr sz="3600" b="1">
                <a:solidFill>
                  <a:srgbClr val="070C3C"/>
                </a:solidFill>
                <a:latin typeface="Arial" charset="0"/>
                <a:ea typeface="ヒラギノ角ゴ Pro W3" charset="0"/>
              </a:defRPr>
            </a:lvl5pPr>
            <a:lvl6pPr marL="457200" algn="l" rtl="0" eaLnBrk="1" fontAlgn="base" hangingPunct="1">
              <a:spcBef>
                <a:spcPct val="0"/>
              </a:spcBef>
              <a:spcAft>
                <a:spcPct val="0"/>
              </a:spcAft>
              <a:defRPr sz="3600" b="1">
                <a:solidFill>
                  <a:srgbClr val="070C3C"/>
                </a:solidFill>
                <a:latin typeface="Arial" charset="0"/>
                <a:ea typeface="ヒラギノ角ゴ Pro W3" charset="0"/>
              </a:defRPr>
            </a:lvl6pPr>
            <a:lvl7pPr marL="914400" algn="l" rtl="0" eaLnBrk="1" fontAlgn="base" hangingPunct="1">
              <a:spcBef>
                <a:spcPct val="0"/>
              </a:spcBef>
              <a:spcAft>
                <a:spcPct val="0"/>
              </a:spcAft>
              <a:defRPr sz="3600" b="1">
                <a:solidFill>
                  <a:srgbClr val="070C3C"/>
                </a:solidFill>
                <a:latin typeface="Arial" charset="0"/>
                <a:ea typeface="ヒラギノ角ゴ Pro W3" charset="0"/>
              </a:defRPr>
            </a:lvl7pPr>
            <a:lvl8pPr marL="1371600" algn="l" rtl="0" eaLnBrk="1" fontAlgn="base" hangingPunct="1">
              <a:spcBef>
                <a:spcPct val="0"/>
              </a:spcBef>
              <a:spcAft>
                <a:spcPct val="0"/>
              </a:spcAft>
              <a:defRPr sz="3600" b="1">
                <a:solidFill>
                  <a:srgbClr val="070C3C"/>
                </a:solidFill>
                <a:latin typeface="Arial" charset="0"/>
                <a:ea typeface="ヒラギノ角ゴ Pro W3" charset="0"/>
              </a:defRPr>
            </a:lvl8pPr>
            <a:lvl9pPr marL="1828800" algn="l" rtl="0" eaLnBrk="1" fontAlgn="base" hangingPunct="1">
              <a:spcBef>
                <a:spcPct val="0"/>
              </a:spcBef>
              <a:spcAft>
                <a:spcPct val="0"/>
              </a:spcAft>
              <a:defRPr sz="3600" b="1">
                <a:solidFill>
                  <a:srgbClr val="070C3C"/>
                </a:solidFill>
                <a:latin typeface="Arial" charset="0"/>
                <a:ea typeface="ヒラギノ角ゴ Pro W3" charset="0"/>
              </a:defRPr>
            </a:lvl9pPr>
          </a:lstStyle>
          <a:p>
            <a:pPr algn="ctr"/>
            <a:r>
              <a:rPr lang="en-US" sz="2800" dirty="0"/>
              <a:t>The FUTURE of Parker SMART Service Tools</a:t>
            </a:r>
          </a:p>
        </p:txBody>
      </p:sp>
      <p:sp>
        <p:nvSpPr>
          <p:cNvPr id="7" name="Content Placeholder 2"/>
          <p:cNvSpPr txBox="1">
            <a:spLocks/>
          </p:cNvSpPr>
          <p:nvPr/>
        </p:nvSpPr>
        <p:spPr>
          <a:xfrm>
            <a:off x="337326" y="1446662"/>
            <a:ext cx="8343536" cy="4309686"/>
          </a:xfrm>
          <a:prstGeom prst="rect">
            <a:avLst/>
          </a:prstGeom>
        </p:spPr>
        <p:txBody>
          <a:bodyPr>
            <a:noAutofit/>
          </a:bodyPr>
          <a:lstStyle>
            <a:lvl1pPr marL="342900" indent="-342900" algn="l" rtl="0" eaLnBrk="1" fontAlgn="base" hangingPunct="1">
              <a:spcBef>
                <a:spcPct val="20000"/>
              </a:spcBef>
              <a:spcAft>
                <a:spcPct val="0"/>
              </a:spcAft>
              <a:buSzPct val="75000"/>
              <a:buFont typeface="Arial"/>
              <a:buChar char="•"/>
              <a:defRPr sz="2000">
                <a:solidFill>
                  <a:srgbClr val="0070C0"/>
                </a:solidFill>
                <a:latin typeface="Arial"/>
                <a:ea typeface="+mn-ea"/>
                <a:cs typeface="Arial"/>
              </a:defRPr>
            </a:lvl1pPr>
            <a:lvl2pPr marL="457200" indent="-236538" algn="l" rtl="0" eaLnBrk="1" fontAlgn="base" hangingPunct="1">
              <a:spcBef>
                <a:spcPct val="20000"/>
              </a:spcBef>
              <a:spcAft>
                <a:spcPct val="0"/>
              </a:spcAft>
              <a:buSzPct val="75000"/>
              <a:buFont typeface="Arial"/>
              <a:buChar char="•"/>
              <a:defRPr sz="1800">
                <a:solidFill>
                  <a:srgbClr val="0070C0"/>
                </a:solidFill>
                <a:latin typeface="Arial"/>
                <a:ea typeface="+mn-ea"/>
                <a:cs typeface="Arial"/>
              </a:defRPr>
            </a:lvl2pPr>
            <a:lvl3pPr marL="804863" indent="-228600" algn="l" rtl="0" eaLnBrk="1" fontAlgn="base" hangingPunct="1">
              <a:spcBef>
                <a:spcPct val="20000"/>
              </a:spcBef>
              <a:spcAft>
                <a:spcPct val="0"/>
              </a:spcAft>
              <a:buSzPct val="75000"/>
              <a:buFont typeface="Arial"/>
              <a:buChar char="•"/>
              <a:defRPr sz="1600">
                <a:solidFill>
                  <a:srgbClr val="0070C0"/>
                </a:solidFill>
                <a:latin typeface="Arial"/>
                <a:ea typeface="+mn-ea"/>
                <a:cs typeface="Arial"/>
              </a:defRPr>
            </a:lvl3pPr>
            <a:lvl4pPr marL="1143000" indent="-228600" algn="l" rtl="0" eaLnBrk="1" fontAlgn="base" hangingPunct="1">
              <a:spcBef>
                <a:spcPct val="20000"/>
              </a:spcBef>
              <a:spcAft>
                <a:spcPct val="0"/>
              </a:spcAft>
              <a:buSzPct val="75000"/>
              <a:buFont typeface="Arial"/>
              <a:buChar char="•"/>
              <a:defRPr sz="1400">
                <a:solidFill>
                  <a:srgbClr val="0070C0"/>
                </a:solidFill>
                <a:latin typeface="Arial"/>
                <a:ea typeface="+mn-ea"/>
                <a:cs typeface="Arial"/>
              </a:defRPr>
            </a:lvl4pPr>
            <a:lvl5pPr marL="1490663" indent="-228600" algn="l" rtl="0" eaLnBrk="1" fontAlgn="base" hangingPunct="1">
              <a:spcBef>
                <a:spcPct val="20000"/>
              </a:spcBef>
              <a:spcAft>
                <a:spcPct val="0"/>
              </a:spcAft>
              <a:buSzPct val="75000"/>
              <a:buFont typeface="Arial"/>
              <a:buChar char="•"/>
              <a:defRPr sz="1400">
                <a:solidFill>
                  <a:srgbClr val="0070C0"/>
                </a:solidFill>
                <a:latin typeface="Arial"/>
                <a:ea typeface="+mn-ea"/>
                <a:cs typeface="Arial"/>
              </a:defRPr>
            </a:lvl5pPr>
            <a:lvl6pPr marL="2514600" indent="-228600" algn="l" rtl="0" eaLnBrk="1" fontAlgn="base" hangingPunct="1">
              <a:spcBef>
                <a:spcPct val="20000"/>
              </a:spcBef>
              <a:spcAft>
                <a:spcPct val="0"/>
              </a:spcAft>
              <a:buFont typeface="Times" charset="0"/>
              <a:buChar char="•"/>
              <a:defRPr sz="2000">
                <a:solidFill>
                  <a:schemeClr val="accent1"/>
                </a:solidFill>
                <a:latin typeface="+mn-lt"/>
                <a:ea typeface="+mn-ea"/>
              </a:defRPr>
            </a:lvl6pPr>
            <a:lvl7pPr marL="2971800" indent="-228600" algn="l" rtl="0" eaLnBrk="1" fontAlgn="base" hangingPunct="1">
              <a:spcBef>
                <a:spcPct val="20000"/>
              </a:spcBef>
              <a:spcAft>
                <a:spcPct val="0"/>
              </a:spcAft>
              <a:buFont typeface="Times" charset="0"/>
              <a:buChar char="•"/>
              <a:defRPr sz="2000">
                <a:solidFill>
                  <a:schemeClr val="accent1"/>
                </a:solidFill>
                <a:latin typeface="+mn-lt"/>
                <a:ea typeface="+mn-ea"/>
              </a:defRPr>
            </a:lvl7pPr>
            <a:lvl8pPr marL="3429000" indent="-228600" algn="l" rtl="0" eaLnBrk="1" fontAlgn="base" hangingPunct="1">
              <a:spcBef>
                <a:spcPct val="20000"/>
              </a:spcBef>
              <a:spcAft>
                <a:spcPct val="0"/>
              </a:spcAft>
              <a:buFont typeface="Times" charset="0"/>
              <a:buChar char="•"/>
              <a:defRPr sz="2000">
                <a:solidFill>
                  <a:schemeClr val="accent1"/>
                </a:solidFill>
                <a:latin typeface="+mn-lt"/>
                <a:ea typeface="+mn-ea"/>
              </a:defRPr>
            </a:lvl8pPr>
            <a:lvl9pPr marL="3886200" indent="-228600" algn="l" rtl="0" eaLnBrk="1" fontAlgn="base" hangingPunct="1">
              <a:spcBef>
                <a:spcPct val="20000"/>
              </a:spcBef>
              <a:spcAft>
                <a:spcPct val="0"/>
              </a:spcAft>
              <a:buFont typeface="Times" charset="0"/>
              <a:buChar char="•"/>
              <a:defRPr sz="2000">
                <a:solidFill>
                  <a:schemeClr val="accent1"/>
                </a:solidFill>
                <a:latin typeface="+mn-lt"/>
                <a:ea typeface="+mn-ea"/>
              </a:defRPr>
            </a:lvl9pPr>
          </a:lstStyle>
          <a:p>
            <a:pPr marL="0" indent="0">
              <a:spcBef>
                <a:spcPts val="1200"/>
              </a:spcBef>
              <a:buNone/>
            </a:pPr>
            <a:r>
              <a:rPr lang="en-US" sz="2400" i="0" dirty="0">
                <a:solidFill>
                  <a:srgbClr val="000000"/>
                </a:solidFill>
              </a:rPr>
              <a:t>What does the future hold for you?</a:t>
            </a:r>
          </a:p>
          <a:p>
            <a:pPr marL="0" indent="0">
              <a:spcBef>
                <a:spcPts val="1200"/>
              </a:spcBef>
              <a:buNone/>
            </a:pPr>
            <a:endParaRPr lang="en-US" sz="2400" b="0" i="0" dirty="0">
              <a:solidFill>
                <a:srgbClr val="000000"/>
              </a:solidFill>
            </a:endParaRPr>
          </a:p>
          <a:p>
            <a:pPr marL="0" indent="0">
              <a:spcBef>
                <a:spcPts val="1200"/>
              </a:spcBef>
              <a:buNone/>
            </a:pPr>
            <a:r>
              <a:rPr lang="en-US" sz="2400" b="0" i="0" dirty="0">
                <a:solidFill>
                  <a:srgbClr val="000000"/>
                </a:solidFill>
              </a:rPr>
              <a:t>Parker will continue to develop new tools for HVAC/R contractors to compliment the SMART Service Tools.</a:t>
            </a:r>
          </a:p>
          <a:p>
            <a:pPr marL="0" indent="0">
              <a:spcBef>
                <a:spcPts val="1200"/>
              </a:spcBef>
              <a:buNone/>
            </a:pPr>
            <a:r>
              <a:rPr lang="en-US" sz="2400" b="0" i="0" dirty="0">
                <a:solidFill>
                  <a:srgbClr val="000000"/>
                </a:solidFill>
              </a:rPr>
              <a:t>Market focus areas include…</a:t>
            </a:r>
          </a:p>
          <a:p>
            <a:pPr lvl="3" indent="-342900">
              <a:spcBef>
                <a:spcPts val="1200"/>
              </a:spcBef>
            </a:pPr>
            <a:r>
              <a:rPr lang="en-US" sz="2000" b="0" dirty="0">
                <a:solidFill>
                  <a:srgbClr val="000000"/>
                </a:solidFill>
              </a:rPr>
              <a:t>Supermarket Refrigeration</a:t>
            </a:r>
          </a:p>
          <a:p>
            <a:pPr lvl="3" indent="-342900">
              <a:spcBef>
                <a:spcPts val="1200"/>
              </a:spcBef>
            </a:pPr>
            <a:r>
              <a:rPr lang="en-US" sz="2000" b="0" dirty="0">
                <a:solidFill>
                  <a:srgbClr val="000000"/>
                </a:solidFill>
              </a:rPr>
              <a:t>Residential A/C</a:t>
            </a:r>
            <a:endParaRPr lang="en-US" sz="2000" b="0" i="0" dirty="0">
              <a:solidFill>
                <a:srgbClr val="000000"/>
              </a:solidFill>
            </a:endParaRPr>
          </a:p>
          <a:p>
            <a:pPr marL="114300" lvl="1" indent="0">
              <a:spcBef>
                <a:spcPts val="0"/>
              </a:spcBef>
              <a:buNone/>
            </a:pPr>
            <a:endParaRPr lang="en-US" sz="2400" b="0" i="0" dirty="0">
              <a:solidFill>
                <a:srgbClr val="000000"/>
              </a:solidFill>
            </a:endParaRPr>
          </a:p>
          <a:p>
            <a:pPr marL="0" indent="0">
              <a:spcBef>
                <a:spcPts val="1200"/>
              </a:spcBef>
              <a:buNone/>
            </a:pPr>
            <a:r>
              <a:rPr lang="en-US" sz="2400" i="0" dirty="0">
                <a:solidFill>
                  <a:srgbClr val="000000"/>
                </a:solidFill>
              </a:rPr>
              <a:t>What wireless diagnostic tools would benefit you?</a:t>
            </a:r>
          </a:p>
        </p:txBody>
      </p:sp>
      <p:pic>
        <p:nvPicPr>
          <p:cNvPr id="1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8056" y="1446662"/>
            <a:ext cx="1466850" cy="92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3777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0"/>
            <a:ext cx="9144000" cy="1028700"/>
          </a:xfrm>
          <a:prstGeom prst="rect">
            <a:avLst/>
          </a:prstGeom>
        </p:spPr>
        <p:txBody>
          <a:bodyPr anchor="ctr" anchorCtr="0"/>
          <a:lstStyle>
            <a:lvl1pPr algn="l" rtl="0" eaLnBrk="1" fontAlgn="base" hangingPunct="1">
              <a:spcBef>
                <a:spcPct val="0"/>
              </a:spcBef>
              <a:spcAft>
                <a:spcPct val="0"/>
              </a:spcAft>
              <a:defRPr sz="3600" b="1" i="0">
                <a:solidFill>
                  <a:schemeClr val="bg1"/>
                </a:solidFill>
                <a:latin typeface="Arial"/>
                <a:ea typeface="+mj-ea"/>
                <a:cs typeface="Arial"/>
              </a:defRPr>
            </a:lvl1pPr>
            <a:lvl2pPr algn="l" rtl="0" eaLnBrk="1" fontAlgn="base" hangingPunct="1">
              <a:spcBef>
                <a:spcPct val="0"/>
              </a:spcBef>
              <a:spcAft>
                <a:spcPct val="0"/>
              </a:spcAft>
              <a:defRPr sz="3600" b="1">
                <a:solidFill>
                  <a:srgbClr val="070C3C"/>
                </a:solidFill>
                <a:latin typeface="Arial" charset="0"/>
                <a:ea typeface="ヒラギノ角ゴ Pro W3" charset="0"/>
              </a:defRPr>
            </a:lvl2pPr>
            <a:lvl3pPr algn="l" rtl="0" eaLnBrk="1" fontAlgn="base" hangingPunct="1">
              <a:spcBef>
                <a:spcPct val="0"/>
              </a:spcBef>
              <a:spcAft>
                <a:spcPct val="0"/>
              </a:spcAft>
              <a:defRPr sz="3600" b="1">
                <a:solidFill>
                  <a:srgbClr val="070C3C"/>
                </a:solidFill>
                <a:latin typeface="Arial" charset="0"/>
                <a:ea typeface="ヒラギノ角ゴ Pro W3" charset="0"/>
              </a:defRPr>
            </a:lvl3pPr>
            <a:lvl4pPr algn="l" rtl="0" eaLnBrk="1" fontAlgn="base" hangingPunct="1">
              <a:spcBef>
                <a:spcPct val="0"/>
              </a:spcBef>
              <a:spcAft>
                <a:spcPct val="0"/>
              </a:spcAft>
              <a:defRPr sz="3600" b="1">
                <a:solidFill>
                  <a:srgbClr val="070C3C"/>
                </a:solidFill>
                <a:latin typeface="Arial" charset="0"/>
                <a:ea typeface="ヒラギノ角ゴ Pro W3" charset="0"/>
              </a:defRPr>
            </a:lvl4pPr>
            <a:lvl5pPr algn="l" rtl="0" eaLnBrk="1" fontAlgn="base" hangingPunct="1">
              <a:spcBef>
                <a:spcPct val="0"/>
              </a:spcBef>
              <a:spcAft>
                <a:spcPct val="0"/>
              </a:spcAft>
              <a:defRPr sz="3600" b="1">
                <a:solidFill>
                  <a:srgbClr val="070C3C"/>
                </a:solidFill>
                <a:latin typeface="Arial" charset="0"/>
                <a:ea typeface="ヒラギノ角ゴ Pro W3" charset="0"/>
              </a:defRPr>
            </a:lvl5pPr>
            <a:lvl6pPr marL="457200" algn="l" rtl="0" eaLnBrk="1" fontAlgn="base" hangingPunct="1">
              <a:spcBef>
                <a:spcPct val="0"/>
              </a:spcBef>
              <a:spcAft>
                <a:spcPct val="0"/>
              </a:spcAft>
              <a:defRPr sz="3600" b="1">
                <a:solidFill>
                  <a:srgbClr val="070C3C"/>
                </a:solidFill>
                <a:latin typeface="Arial" charset="0"/>
                <a:ea typeface="ヒラギノ角ゴ Pro W3" charset="0"/>
              </a:defRPr>
            </a:lvl6pPr>
            <a:lvl7pPr marL="914400" algn="l" rtl="0" eaLnBrk="1" fontAlgn="base" hangingPunct="1">
              <a:spcBef>
                <a:spcPct val="0"/>
              </a:spcBef>
              <a:spcAft>
                <a:spcPct val="0"/>
              </a:spcAft>
              <a:defRPr sz="3600" b="1">
                <a:solidFill>
                  <a:srgbClr val="070C3C"/>
                </a:solidFill>
                <a:latin typeface="Arial" charset="0"/>
                <a:ea typeface="ヒラギノ角ゴ Pro W3" charset="0"/>
              </a:defRPr>
            </a:lvl7pPr>
            <a:lvl8pPr marL="1371600" algn="l" rtl="0" eaLnBrk="1" fontAlgn="base" hangingPunct="1">
              <a:spcBef>
                <a:spcPct val="0"/>
              </a:spcBef>
              <a:spcAft>
                <a:spcPct val="0"/>
              </a:spcAft>
              <a:defRPr sz="3600" b="1">
                <a:solidFill>
                  <a:srgbClr val="070C3C"/>
                </a:solidFill>
                <a:latin typeface="Arial" charset="0"/>
                <a:ea typeface="ヒラギノ角ゴ Pro W3" charset="0"/>
              </a:defRPr>
            </a:lvl8pPr>
            <a:lvl9pPr marL="1828800" algn="l" rtl="0" eaLnBrk="1" fontAlgn="base" hangingPunct="1">
              <a:spcBef>
                <a:spcPct val="0"/>
              </a:spcBef>
              <a:spcAft>
                <a:spcPct val="0"/>
              </a:spcAft>
              <a:defRPr sz="3600" b="1">
                <a:solidFill>
                  <a:srgbClr val="070C3C"/>
                </a:solidFill>
                <a:latin typeface="Arial" charset="0"/>
                <a:ea typeface="ヒラギノ角ゴ Pro W3" charset="0"/>
              </a:defRPr>
            </a:lvl9pPr>
          </a:lstStyle>
          <a:p>
            <a:pPr algn="ctr"/>
            <a:r>
              <a:rPr lang="en-US" sz="2800" dirty="0"/>
              <a:t>Traditional HVAC/R system diagnostics</a:t>
            </a:r>
          </a:p>
        </p:txBody>
      </p:sp>
      <p:sp>
        <p:nvSpPr>
          <p:cNvPr id="9" name="Content Placeholder 2"/>
          <p:cNvSpPr txBox="1">
            <a:spLocks/>
          </p:cNvSpPr>
          <p:nvPr/>
        </p:nvSpPr>
        <p:spPr>
          <a:xfrm>
            <a:off x="337326" y="1446662"/>
            <a:ext cx="8671502" cy="4367283"/>
          </a:xfrm>
          <a:prstGeom prst="rect">
            <a:avLst/>
          </a:prstGeom>
        </p:spPr>
        <p:txBody>
          <a:bodyPr>
            <a:noAutofit/>
          </a:bodyPr>
          <a:lstStyle>
            <a:lvl1pPr marL="342900" indent="-342900" algn="l" rtl="0" eaLnBrk="1" fontAlgn="base" hangingPunct="1">
              <a:spcBef>
                <a:spcPct val="20000"/>
              </a:spcBef>
              <a:spcAft>
                <a:spcPct val="0"/>
              </a:spcAft>
              <a:buSzPct val="75000"/>
              <a:buFont typeface="Arial"/>
              <a:buChar char="•"/>
              <a:defRPr sz="2000">
                <a:solidFill>
                  <a:srgbClr val="0070C0"/>
                </a:solidFill>
                <a:latin typeface="Arial"/>
                <a:ea typeface="+mn-ea"/>
                <a:cs typeface="Arial"/>
              </a:defRPr>
            </a:lvl1pPr>
            <a:lvl2pPr marL="457200" indent="-236538" algn="l" rtl="0" eaLnBrk="1" fontAlgn="base" hangingPunct="1">
              <a:spcBef>
                <a:spcPct val="20000"/>
              </a:spcBef>
              <a:spcAft>
                <a:spcPct val="0"/>
              </a:spcAft>
              <a:buSzPct val="75000"/>
              <a:buFont typeface="Arial"/>
              <a:buChar char="•"/>
              <a:defRPr sz="1800">
                <a:solidFill>
                  <a:srgbClr val="0070C0"/>
                </a:solidFill>
                <a:latin typeface="Arial"/>
                <a:ea typeface="+mn-ea"/>
                <a:cs typeface="Arial"/>
              </a:defRPr>
            </a:lvl2pPr>
            <a:lvl3pPr marL="804863" indent="-228600" algn="l" rtl="0" eaLnBrk="1" fontAlgn="base" hangingPunct="1">
              <a:spcBef>
                <a:spcPct val="20000"/>
              </a:spcBef>
              <a:spcAft>
                <a:spcPct val="0"/>
              </a:spcAft>
              <a:buSzPct val="75000"/>
              <a:buFont typeface="Arial"/>
              <a:buChar char="•"/>
              <a:defRPr sz="1600">
                <a:solidFill>
                  <a:srgbClr val="0070C0"/>
                </a:solidFill>
                <a:latin typeface="Arial"/>
                <a:ea typeface="+mn-ea"/>
                <a:cs typeface="Arial"/>
              </a:defRPr>
            </a:lvl3pPr>
            <a:lvl4pPr marL="1143000" indent="-228600" algn="l" rtl="0" eaLnBrk="1" fontAlgn="base" hangingPunct="1">
              <a:spcBef>
                <a:spcPct val="20000"/>
              </a:spcBef>
              <a:spcAft>
                <a:spcPct val="0"/>
              </a:spcAft>
              <a:buSzPct val="75000"/>
              <a:buFont typeface="Arial"/>
              <a:buChar char="•"/>
              <a:defRPr sz="1400">
                <a:solidFill>
                  <a:srgbClr val="0070C0"/>
                </a:solidFill>
                <a:latin typeface="Arial"/>
                <a:ea typeface="+mn-ea"/>
                <a:cs typeface="Arial"/>
              </a:defRPr>
            </a:lvl4pPr>
            <a:lvl5pPr marL="1490663" indent="-228600" algn="l" rtl="0" eaLnBrk="1" fontAlgn="base" hangingPunct="1">
              <a:spcBef>
                <a:spcPct val="20000"/>
              </a:spcBef>
              <a:spcAft>
                <a:spcPct val="0"/>
              </a:spcAft>
              <a:buSzPct val="75000"/>
              <a:buFont typeface="Arial"/>
              <a:buChar char="•"/>
              <a:defRPr sz="1400">
                <a:solidFill>
                  <a:srgbClr val="0070C0"/>
                </a:solidFill>
                <a:latin typeface="Arial"/>
                <a:ea typeface="+mn-ea"/>
                <a:cs typeface="Arial"/>
              </a:defRPr>
            </a:lvl5pPr>
            <a:lvl6pPr marL="2514600" indent="-228600" algn="l" rtl="0" eaLnBrk="1" fontAlgn="base" hangingPunct="1">
              <a:spcBef>
                <a:spcPct val="20000"/>
              </a:spcBef>
              <a:spcAft>
                <a:spcPct val="0"/>
              </a:spcAft>
              <a:buFont typeface="Times" charset="0"/>
              <a:buChar char="•"/>
              <a:defRPr sz="2000">
                <a:solidFill>
                  <a:schemeClr val="accent1"/>
                </a:solidFill>
                <a:latin typeface="+mn-lt"/>
                <a:ea typeface="+mn-ea"/>
              </a:defRPr>
            </a:lvl6pPr>
            <a:lvl7pPr marL="2971800" indent="-228600" algn="l" rtl="0" eaLnBrk="1" fontAlgn="base" hangingPunct="1">
              <a:spcBef>
                <a:spcPct val="20000"/>
              </a:spcBef>
              <a:spcAft>
                <a:spcPct val="0"/>
              </a:spcAft>
              <a:buFont typeface="Times" charset="0"/>
              <a:buChar char="•"/>
              <a:defRPr sz="2000">
                <a:solidFill>
                  <a:schemeClr val="accent1"/>
                </a:solidFill>
                <a:latin typeface="+mn-lt"/>
                <a:ea typeface="+mn-ea"/>
              </a:defRPr>
            </a:lvl7pPr>
            <a:lvl8pPr marL="3429000" indent="-228600" algn="l" rtl="0" eaLnBrk="1" fontAlgn="base" hangingPunct="1">
              <a:spcBef>
                <a:spcPct val="20000"/>
              </a:spcBef>
              <a:spcAft>
                <a:spcPct val="0"/>
              </a:spcAft>
              <a:buFont typeface="Times" charset="0"/>
              <a:buChar char="•"/>
              <a:defRPr sz="2000">
                <a:solidFill>
                  <a:schemeClr val="accent1"/>
                </a:solidFill>
                <a:latin typeface="+mn-lt"/>
                <a:ea typeface="+mn-ea"/>
              </a:defRPr>
            </a:lvl8pPr>
            <a:lvl9pPr marL="3886200" indent="-228600" algn="l" rtl="0" eaLnBrk="1" fontAlgn="base" hangingPunct="1">
              <a:spcBef>
                <a:spcPct val="20000"/>
              </a:spcBef>
              <a:spcAft>
                <a:spcPct val="0"/>
              </a:spcAft>
              <a:buFont typeface="Times" charset="0"/>
              <a:buChar char="•"/>
              <a:defRPr sz="2000">
                <a:solidFill>
                  <a:schemeClr val="accent1"/>
                </a:solidFill>
                <a:latin typeface="+mn-lt"/>
                <a:ea typeface="+mn-ea"/>
              </a:defRPr>
            </a:lvl9pPr>
          </a:lstStyle>
          <a:p>
            <a:pPr marL="0" indent="0">
              <a:spcBef>
                <a:spcPts val="1200"/>
              </a:spcBef>
              <a:buNone/>
            </a:pPr>
            <a:r>
              <a:rPr lang="en-US" sz="2400" i="0" dirty="0">
                <a:solidFill>
                  <a:srgbClr val="000000"/>
                </a:solidFill>
              </a:rPr>
              <a:t>Head Pressure Control Valves</a:t>
            </a:r>
          </a:p>
          <a:p>
            <a:pPr marL="0" indent="0">
              <a:spcBef>
                <a:spcPts val="1200"/>
              </a:spcBef>
              <a:buNone/>
            </a:pPr>
            <a:r>
              <a:rPr lang="en-US" sz="2400" i="0" dirty="0">
                <a:solidFill>
                  <a:srgbClr val="000000"/>
                </a:solidFill>
              </a:rPr>
              <a:t>Capacity Control Valves</a:t>
            </a:r>
          </a:p>
          <a:p>
            <a:pPr marL="0" indent="0">
              <a:spcBef>
                <a:spcPts val="1200"/>
              </a:spcBef>
              <a:buNone/>
            </a:pPr>
            <a:r>
              <a:rPr lang="en-US" sz="2400" i="0" dirty="0">
                <a:solidFill>
                  <a:srgbClr val="000000"/>
                </a:solidFill>
              </a:rPr>
              <a:t>Evaporator Pressure Regulators</a:t>
            </a:r>
          </a:p>
          <a:p>
            <a:pPr marL="0" indent="0">
              <a:spcBef>
                <a:spcPts val="1200"/>
              </a:spcBef>
              <a:buNone/>
            </a:pPr>
            <a:r>
              <a:rPr lang="en-US" sz="2400" i="0" dirty="0">
                <a:solidFill>
                  <a:srgbClr val="000000"/>
                </a:solidFill>
              </a:rPr>
              <a:t>TEV’S</a:t>
            </a:r>
          </a:p>
          <a:p>
            <a:pPr marL="0" indent="0">
              <a:spcBef>
                <a:spcPts val="1200"/>
              </a:spcBef>
              <a:buNone/>
            </a:pPr>
            <a:r>
              <a:rPr lang="en-US" sz="2400" i="0" dirty="0">
                <a:solidFill>
                  <a:srgbClr val="000000"/>
                </a:solidFill>
              </a:rPr>
              <a:t>Solenoid Valves</a:t>
            </a:r>
          </a:p>
          <a:p>
            <a:pPr marL="0" indent="0">
              <a:spcBef>
                <a:spcPts val="1200"/>
              </a:spcBef>
              <a:buNone/>
            </a:pPr>
            <a:r>
              <a:rPr lang="en-US" sz="2400" i="0">
                <a:solidFill>
                  <a:srgbClr val="000000"/>
                </a:solidFill>
              </a:rPr>
              <a:t>Driers</a:t>
            </a:r>
            <a:endParaRPr lang="en-US" sz="2400" i="0" dirty="0">
              <a:solidFill>
                <a:srgbClr val="000000"/>
              </a:solidFill>
            </a:endParaRPr>
          </a:p>
          <a:p>
            <a:pPr marL="0" indent="0">
              <a:spcBef>
                <a:spcPts val="1200"/>
              </a:spcBef>
              <a:buNone/>
            </a:pPr>
            <a:endParaRPr lang="en-US" sz="2400" i="0" dirty="0">
              <a:solidFill>
                <a:srgbClr val="000000"/>
              </a:solidFill>
            </a:endParaRPr>
          </a:p>
          <a:p>
            <a:pPr marL="0" indent="0">
              <a:spcBef>
                <a:spcPts val="1200"/>
              </a:spcBef>
              <a:buNone/>
            </a:pPr>
            <a:endParaRPr lang="en-US" sz="2400" i="0" dirty="0">
              <a:solidFill>
                <a:schemeClr val="tx1"/>
              </a:solidFill>
            </a:endParaRPr>
          </a:p>
        </p:txBody>
      </p:sp>
    </p:spTree>
    <p:extLst>
      <p:ext uri="{BB962C8B-B14F-4D97-AF65-F5344CB8AC3E}">
        <p14:creationId xmlns:p14="http://schemas.microsoft.com/office/powerpoint/2010/main" val="1955783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wa5009\AppData\Local\Temp\SNAGHTML459483b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198" y="1293078"/>
            <a:ext cx="4186491" cy="4333672"/>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572000" y="2912533"/>
            <a:ext cx="4572000" cy="2833281"/>
          </a:xfrm>
          <a:prstGeom prst="rect">
            <a:avLst/>
          </a:prstGeom>
        </p:spPr>
        <p:txBody>
          <a:bodyPr anchor="t"/>
          <a:lstStyle>
            <a:lvl1pPr algn="l" rtl="0" eaLnBrk="1" fontAlgn="base" hangingPunct="1">
              <a:spcBef>
                <a:spcPct val="0"/>
              </a:spcBef>
              <a:spcAft>
                <a:spcPct val="0"/>
              </a:spcAft>
              <a:defRPr sz="3600" b="1" i="0">
                <a:solidFill>
                  <a:schemeClr val="bg1"/>
                </a:solidFill>
                <a:latin typeface="Arial"/>
                <a:ea typeface="+mj-ea"/>
                <a:cs typeface="Arial"/>
              </a:defRPr>
            </a:lvl1pPr>
            <a:lvl2pPr algn="l" rtl="0" eaLnBrk="1" fontAlgn="base" hangingPunct="1">
              <a:spcBef>
                <a:spcPct val="0"/>
              </a:spcBef>
              <a:spcAft>
                <a:spcPct val="0"/>
              </a:spcAft>
              <a:defRPr sz="3600" b="1">
                <a:solidFill>
                  <a:srgbClr val="070C3C"/>
                </a:solidFill>
                <a:latin typeface="Arial" charset="0"/>
                <a:ea typeface="ヒラギノ角ゴ Pro W3" charset="0"/>
              </a:defRPr>
            </a:lvl2pPr>
            <a:lvl3pPr algn="l" rtl="0" eaLnBrk="1" fontAlgn="base" hangingPunct="1">
              <a:spcBef>
                <a:spcPct val="0"/>
              </a:spcBef>
              <a:spcAft>
                <a:spcPct val="0"/>
              </a:spcAft>
              <a:defRPr sz="3600" b="1">
                <a:solidFill>
                  <a:srgbClr val="070C3C"/>
                </a:solidFill>
                <a:latin typeface="Arial" charset="0"/>
                <a:ea typeface="ヒラギノ角ゴ Pro W3" charset="0"/>
              </a:defRPr>
            </a:lvl3pPr>
            <a:lvl4pPr algn="l" rtl="0" eaLnBrk="1" fontAlgn="base" hangingPunct="1">
              <a:spcBef>
                <a:spcPct val="0"/>
              </a:spcBef>
              <a:spcAft>
                <a:spcPct val="0"/>
              </a:spcAft>
              <a:defRPr sz="3600" b="1">
                <a:solidFill>
                  <a:srgbClr val="070C3C"/>
                </a:solidFill>
                <a:latin typeface="Arial" charset="0"/>
                <a:ea typeface="ヒラギノ角ゴ Pro W3" charset="0"/>
              </a:defRPr>
            </a:lvl4pPr>
            <a:lvl5pPr algn="l" rtl="0" eaLnBrk="1" fontAlgn="base" hangingPunct="1">
              <a:spcBef>
                <a:spcPct val="0"/>
              </a:spcBef>
              <a:spcAft>
                <a:spcPct val="0"/>
              </a:spcAft>
              <a:defRPr sz="3600" b="1">
                <a:solidFill>
                  <a:srgbClr val="070C3C"/>
                </a:solidFill>
                <a:latin typeface="Arial" charset="0"/>
                <a:ea typeface="ヒラギノ角ゴ Pro W3" charset="0"/>
              </a:defRPr>
            </a:lvl5pPr>
            <a:lvl6pPr marL="457200" algn="l" rtl="0" eaLnBrk="1" fontAlgn="base" hangingPunct="1">
              <a:spcBef>
                <a:spcPct val="0"/>
              </a:spcBef>
              <a:spcAft>
                <a:spcPct val="0"/>
              </a:spcAft>
              <a:defRPr sz="3600" b="1">
                <a:solidFill>
                  <a:srgbClr val="070C3C"/>
                </a:solidFill>
                <a:latin typeface="Arial" charset="0"/>
                <a:ea typeface="ヒラギノ角ゴ Pro W3" charset="0"/>
              </a:defRPr>
            </a:lvl6pPr>
            <a:lvl7pPr marL="914400" algn="l" rtl="0" eaLnBrk="1" fontAlgn="base" hangingPunct="1">
              <a:spcBef>
                <a:spcPct val="0"/>
              </a:spcBef>
              <a:spcAft>
                <a:spcPct val="0"/>
              </a:spcAft>
              <a:defRPr sz="3600" b="1">
                <a:solidFill>
                  <a:srgbClr val="070C3C"/>
                </a:solidFill>
                <a:latin typeface="Arial" charset="0"/>
                <a:ea typeface="ヒラギノ角ゴ Pro W3" charset="0"/>
              </a:defRPr>
            </a:lvl7pPr>
            <a:lvl8pPr marL="1371600" algn="l" rtl="0" eaLnBrk="1" fontAlgn="base" hangingPunct="1">
              <a:spcBef>
                <a:spcPct val="0"/>
              </a:spcBef>
              <a:spcAft>
                <a:spcPct val="0"/>
              </a:spcAft>
              <a:defRPr sz="3600" b="1">
                <a:solidFill>
                  <a:srgbClr val="070C3C"/>
                </a:solidFill>
                <a:latin typeface="Arial" charset="0"/>
                <a:ea typeface="ヒラギノ角ゴ Pro W3" charset="0"/>
              </a:defRPr>
            </a:lvl8pPr>
            <a:lvl9pPr marL="1828800" algn="l" rtl="0" eaLnBrk="1" fontAlgn="base" hangingPunct="1">
              <a:spcBef>
                <a:spcPct val="0"/>
              </a:spcBef>
              <a:spcAft>
                <a:spcPct val="0"/>
              </a:spcAft>
              <a:defRPr sz="3600" b="1">
                <a:solidFill>
                  <a:srgbClr val="070C3C"/>
                </a:solidFill>
                <a:latin typeface="Arial" charset="0"/>
                <a:ea typeface="ヒラギノ角ゴ Pro W3" charset="0"/>
              </a:defRPr>
            </a:lvl9pPr>
          </a:lstStyle>
          <a:p>
            <a:pPr algn="ctr"/>
            <a:r>
              <a:rPr lang="en-US" sz="2800" b="0" dirty="0">
                <a:solidFill>
                  <a:srgbClr val="000000"/>
                </a:solidFill>
                <a:latin typeface="Arial" charset="0"/>
              </a:rPr>
              <a:t>MAKE THE </a:t>
            </a:r>
            <a:r>
              <a:rPr lang="en-US" sz="2800" dirty="0">
                <a:solidFill>
                  <a:srgbClr val="000000"/>
                </a:solidFill>
                <a:latin typeface="Arial" charset="0"/>
              </a:rPr>
              <a:t>SMART DECISION.</a:t>
            </a:r>
            <a:endParaRPr lang="en-US" sz="2800" b="0" dirty="0">
              <a:solidFill>
                <a:srgbClr val="000000"/>
              </a:solidFill>
              <a:latin typeface="Arial" charset="0"/>
            </a:endParaRPr>
          </a:p>
          <a:p>
            <a:pPr algn="ctr"/>
            <a:endParaRPr lang="en-US" sz="2100" b="0" dirty="0">
              <a:solidFill>
                <a:srgbClr val="000000"/>
              </a:solidFill>
              <a:latin typeface="Arial" charset="0"/>
            </a:endParaRPr>
          </a:p>
          <a:p>
            <a:pPr algn="ctr"/>
            <a:r>
              <a:rPr lang="en-US" sz="2100" b="0" dirty="0">
                <a:solidFill>
                  <a:srgbClr val="000000"/>
                </a:solidFill>
                <a:latin typeface="Arial" charset="0"/>
              </a:rPr>
              <a:t>Just contact us at cicaftermarket@parker.com or </a:t>
            </a:r>
          </a:p>
          <a:p>
            <a:pPr algn="ctr"/>
            <a:r>
              <a:rPr lang="en-US" sz="2100" b="0" dirty="0">
                <a:solidFill>
                  <a:srgbClr val="000000"/>
                </a:solidFill>
                <a:latin typeface="Arial" charset="0"/>
              </a:rPr>
              <a:t>800 742-2681 and see how our products work as smart as you do.</a:t>
            </a: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966" y="1383389"/>
            <a:ext cx="1676068" cy="1415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0" y="213243"/>
            <a:ext cx="9144000" cy="567562"/>
          </a:xfrm>
          <a:prstGeom prst="rect">
            <a:avLst/>
          </a:prstGeom>
        </p:spPr>
        <p:txBody>
          <a:bodyPr anchor="t"/>
          <a:lstStyle>
            <a:lvl1pPr algn="l" rtl="0" eaLnBrk="1" fontAlgn="base" hangingPunct="1">
              <a:spcBef>
                <a:spcPct val="0"/>
              </a:spcBef>
              <a:spcAft>
                <a:spcPct val="0"/>
              </a:spcAft>
              <a:defRPr sz="3600" b="1" i="0">
                <a:solidFill>
                  <a:schemeClr val="bg1"/>
                </a:solidFill>
                <a:latin typeface="Arial"/>
                <a:ea typeface="+mj-ea"/>
                <a:cs typeface="Arial"/>
              </a:defRPr>
            </a:lvl1pPr>
            <a:lvl2pPr algn="l" rtl="0" eaLnBrk="1" fontAlgn="base" hangingPunct="1">
              <a:spcBef>
                <a:spcPct val="0"/>
              </a:spcBef>
              <a:spcAft>
                <a:spcPct val="0"/>
              </a:spcAft>
              <a:defRPr sz="3600" b="1">
                <a:solidFill>
                  <a:srgbClr val="070C3C"/>
                </a:solidFill>
                <a:latin typeface="Arial" charset="0"/>
                <a:ea typeface="ヒラギノ角ゴ Pro W3" charset="0"/>
              </a:defRPr>
            </a:lvl2pPr>
            <a:lvl3pPr algn="l" rtl="0" eaLnBrk="1" fontAlgn="base" hangingPunct="1">
              <a:spcBef>
                <a:spcPct val="0"/>
              </a:spcBef>
              <a:spcAft>
                <a:spcPct val="0"/>
              </a:spcAft>
              <a:defRPr sz="3600" b="1">
                <a:solidFill>
                  <a:srgbClr val="070C3C"/>
                </a:solidFill>
                <a:latin typeface="Arial" charset="0"/>
                <a:ea typeface="ヒラギノ角ゴ Pro W3" charset="0"/>
              </a:defRPr>
            </a:lvl3pPr>
            <a:lvl4pPr algn="l" rtl="0" eaLnBrk="1" fontAlgn="base" hangingPunct="1">
              <a:spcBef>
                <a:spcPct val="0"/>
              </a:spcBef>
              <a:spcAft>
                <a:spcPct val="0"/>
              </a:spcAft>
              <a:defRPr sz="3600" b="1">
                <a:solidFill>
                  <a:srgbClr val="070C3C"/>
                </a:solidFill>
                <a:latin typeface="Arial" charset="0"/>
                <a:ea typeface="ヒラギノ角ゴ Pro W3" charset="0"/>
              </a:defRPr>
            </a:lvl4pPr>
            <a:lvl5pPr algn="l" rtl="0" eaLnBrk="1" fontAlgn="base" hangingPunct="1">
              <a:spcBef>
                <a:spcPct val="0"/>
              </a:spcBef>
              <a:spcAft>
                <a:spcPct val="0"/>
              </a:spcAft>
              <a:defRPr sz="3600" b="1">
                <a:solidFill>
                  <a:srgbClr val="070C3C"/>
                </a:solidFill>
                <a:latin typeface="Arial" charset="0"/>
                <a:ea typeface="ヒラギノ角ゴ Pro W3" charset="0"/>
              </a:defRPr>
            </a:lvl5pPr>
            <a:lvl6pPr marL="457200" algn="l" rtl="0" eaLnBrk="1" fontAlgn="base" hangingPunct="1">
              <a:spcBef>
                <a:spcPct val="0"/>
              </a:spcBef>
              <a:spcAft>
                <a:spcPct val="0"/>
              </a:spcAft>
              <a:defRPr sz="3600" b="1">
                <a:solidFill>
                  <a:srgbClr val="070C3C"/>
                </a:solidFill>
                <a:latin typeface="Arial" charset="0"/>
                <a:ea typeface="ヒラギノ角ゴ Pro W3" charset="0"/>
              </a:defRPr>
            </a:lvl6pPr>
            <a:lvl7pPr marL="914400" algn="l" rtl="0" eaLnBrk="1" fontAlgn="base" hangingPunct="1">
              <a:spcBef>
                <a:spcPct val="0"/>
              </a:spcBef>
              <a:spcAft>
                <a:spcPct val="0"/>
              </a:spcAft>
              <a:defRPr sz="3600" b="1">
                <a:solidFill>
                  <a:srgbClr val="070C3C"/>
                </a:solidFill>
                <a:latin typeface="Arial" charset="0"/>
                <a:ea typeface="ヒラギノ角ゴ Pro W3" charset="0"/>
              </a:defRPr>
            </a:lvl7pPr>
            <a:lvl8pPr marL="1371600" algn="l" rtl="0" eaLnBrk="1" fontAlgn="base" hangingPunct="1">
              <a:spcBef>
                <a:spcPct val="0"/>
              </a:spcBef>
              <a:spcAft>
                <a:spcPct val="0"/>
              </a:spcAft>
              <a:defRPr sz="3600" b="1">
                <a:solidFill>
                  <a:srgbClr val="070C3C"/>
                </a:solidFill>
                <a:latin typeface="Arial" charset="0"/>
                <a:ea typeface="ヒラギノ角ゴ Pro W3" charset="0"/>
              </a:defRPr>
            </a:lvl8pPr>
            <a:lvl9pPr marL="1828800" algn="l" rtl="0" eaLnBrk="1" fontAlgn="base" hangingPunct="1">
              <a:spcBef>
                <a:spcPct val="0"/>
              </a:spcBef>
              <a:spcAft>
                <a:spcPct val="0"/>
              </a:spcAft>
              <a:defRPr sz="3600" b="1">
                <a:solidFill>
                  <a:srgbClr val="070C3C"/>
                </a:solidFill>
                <a:latin typeface="Arial" charset="0"/>
                <a:ea typeface="ヒラギノ角ゴ Pro W3" charset="0"/>
              </a:defRPr>
            </a:lvl9pPr>
          </a:lstStyle>
          <a:p>
            <a:pPr algn="ctr"/>
            <a:r>
              <a:rPr lang="en-US" sz="2800" dirty="0"/>
              <a:t>Parker SMART Service Tool Kit  </a:t>
            </a:r>
          </a:p>
        </p:txBody>
      </p:sp>
    </p:spTree>
    <p:extLst>
      <p:ext uri="{BB962C8B-B14F-4D97-AF65-F5344CB8AC3E}">
        <p14:creationId xmlns:p14="http://schemas.microsoft.com/office/powerpoint/2010/main" val="1449301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0"/>
            <a:ext cx="9144000" cy="1028700"/>
          </a:xfrm>
          <a:prstGeom prst="rect">
            <a:avLst/>
          </a:prstGeom>
        </p:spPr>
        <p:txBody>
          <a:bodyPr anchor="ctr" anchorCtr="0"/>
          <a:lstStyle>
            <a:lvl1pPr algn="l" rtl="0" eaLnBrk="1" fontAlgn="base" hangingPunct="1">
              <a:spcBef>
                <a:spcPct val="0"/>
              </a:spcBef>
              <a:spcAft>
                <a:spcPct val="0"/>
              </a:spcAft>
              <a:defRPr sz="3600" b="1" i="0">
                <a:solidFill>
                  <a:schemeClr val="bg1"/>
                </a:solidFill>
                <a:latin typeface="Arial"/>
                <a:ea typeface="+mj-ea"/>
                <a:cs typeface="Arial"/>
              </a:defRPr>
            </a:lvl1pPr>
            <a:lvl2pPr algn="l" rtl="0" eaLnBrk="1" fontAlgn="base" hangingPunct="1">
              <a:spcBef>
                <a:spcPct val="0"/>
              </a:spcBef>
              <a:spcAft>
                <a:spcPct val="0"/>
              </a:spcAft>
              <a:defRPr sz="3600" b="1">
                <a:solidFill>
                  <a:srgbClr val="070C3C"/>
                </a:solidFill>
                <a:latin typeface="Arial" charset="0"/>
                <a:ea typeface="ヒラギノ角ゴ Pro W3" charset="0"/>
              </a:defRPr>
            </a:lvl2pPr>
            <a:lvl3pPr algn="l" rtl="0" eaLnBrk="1" fontAlgn="base" hangingPunct="1">
              <a:spcBef>
                <a:spcPct val="0"/>
              </a:spcBef>
              <a:spcAft>
                <a:spcPct val="0"/>
              </a:spcAft>
              <a:defRPr sz="3600" b="1">
                <a:solidFill>
                  <a:srgbClr val="070C3C"/>
                </a:solidFill>
                <a:latin typeface="Arial" charset="0"/>
                <a:ea typeface="ヒラギノ角ゴ Pro W3" charset="0"/>
              </a:defRPr>
            </a:lvl3pPr>
            <a:lvl4pPr algn="l" rtl="0" eaLnBrk="1" fontAlgn="base" hangingPunct="1">
              <a:spcBef>
                <a:spcPct val="0"/>
              </a:spcBef>
              <a:spcAft>
                <a:spcPct val="0"/>
              </a:spcAft>
              <a:defRPr sz="3600" b="1">
                <a:solidFill>
                  <a:srgbClr val="070C3C"/>
                </a:solidFill>
                <a:latin typeface="Arial" charset="0"/>
                <a:ea typeface="ヒラギノ角ゴ Pro W3" charset="0"/>
              </a:defRPr>
            </a:lvl4pPr>
            <a:lvl5pPr algn="l" rtl="0" eaLnBrk="1" fontAlgn="base" hangingPunct="1">
              <a:spcBef>
                <a:spcPct val="0"/>
              </a:spcBef>
              <a:spcAft>
                <a:spcPct val="0"/>
              </a:spcAft>
              <a:defRPr sz="3600" b="1">
                <a:solidFill>
                  <a:srgbClr val="070C3C"/>
                </a:solidFill>
                <a:latin typeface="Arial" charset="0"/>
                <a:ea typeface="ヒラギノ角ゴ Pro W3" charset="0"/>
              </a:defRPr>
            </a:lvl5pPr>
            <a:lvl6pPr marL="457200" algn="l" rtl="0" eaLnBrk="1" fontAlgn="base" hangingPunct="1">
              <a:spcBef>
                <a:spcPct val="0"/>
              </a:spcBef>
              <a:spcAft>
                <a:spcPct val="0"/>
              </a:spcAft>
              <a:defRPr sz="3600" b="1">
                <a:solidFill>
                  <a:srgbClr val="070C3C"/>
                </a:solidFill>
                <a:latin typeface="Arial" charset="0"/>
                <a:ea typeface="ヒラギノ角ゴ Pro W3" charset="0"/>
              </a:defRPr>
            </a:lvl6pPr>
            <a:lvl7pPr marL="914400" algn="l" rtl="0" eaLnBrk="1" fontAlgn="base" hangingPunct="1">
              <a:spcBef>
                <a:spcPct val="0"/>
              </a:spcBef>
              <a:spcAft>
                <a:spcPct val="0"/>
              </a:spcAft>
              <a:defRPr sz="3600" b="1">
                <a:solidFill>
                  <a:srgbClr val="070C3C"/>
                </a:solidFill>
                <a:latin typeface="Arial" charset="0"/>
                <a:ea typeface="ヒラギノ角ゴ Pro W3" charset="0"/>
              </a:defRPr>
            </a:lvl7pPr>
            <a:lvl8pPr marL="1371600" algn="l" rtl="0" eaLnBrk="1" fontAlgn="base" hangingPunct="1">
              <a:spcBef>
                <a:spcPct val="0"/>
              </a:spcBef>
              <a:spcAft>
                <a:spcPct val="0"/>
              </a:spcAft>
              <a:defRPr sz="3600" b="1">
                <a:solidFill>
                  <a:srgbClr val="070C3C"/>
                </a:solidFill>
                <a:latin typeface="Arial" charset="0"/>
                <a:ea typeface="ヒラギノ角ゴ Pro W3" charset="0"/>
              </a:defRPr>
            </a:lvl8pPr>
            <a:lvl9pPr marL="1828800" algn="l" rtl="0" eaLnBrk="1" fontAlgn="base" hangingPunct="1">
              <a:spcBef>
                <a:spcPct val="0"/>
              </a:spcBef>
              <a:spcAft>
                <a:spcPct val="0"/>
              </a:spcAft>
              <a:defRPr sz="3600" b="1">
                <a:solidFill>
                  <a:srgbClr val="070C3C"/>
                </a:solidFill>
                <a:latin typeface="Arial" charset="0"/>
                <a:ea typeface="ヒラギノ角ゴ Pro W3" charset="0"/>
              </a:defRPr>
            </a:lvl9pPr>
          </a:lstStyle>
          <a:p>
            <a:pPr algn="ctr"/>
            <a:r>
              <a:rPr lang="en-US" sz="2800" dirty="0"/>
              <a:t>Traditional HVAC/R system diagnostics</a:t>
            </a:r>
          </a:p>
        </p:txBody>
      </p:sp>
      <p:sp>
        <p:nvSpPr>
          <p:cNvPr id="3" name="TextBox 2">
            <a:extLst>
              <a:ext uri="{FF2B5EF4-FFF2-40B4-BE49-F238E27FC236}">
                <a16:creationId xmlns:a16="http://schemas.microsoft.com/office/drawing/2014/main" id="{D1495C8B-9F56-E3D4-72B3-DD26FE2D22FD}"/>
              </a:ext>
            </a:extLst>
          </p:cNvPr>
          <p:cNvSpPr txBox="1"/>
          <p:nvPr/>
        </p:nvSpPr>
        <p:spPr>
          <a:xfrm>
            <a:off x="197789" y="945292"/>
            <a:ext cx="6743700" cy="584775"/>
          </a:xfrm>
          <a:prstGeom prst="rect">
            <a:avLst/>
          </a:prstGeom>
          <a:noFill/>
        </p:spPr>
        <p:txBody>
          <a:bodyPr wrap="square">
            <a:spAutoFit/>
          </a:bodyPr>
          <a:lstStyle/>
          <a:p>
            <a:r>
              <a:rPr lang="en-US" dirty="0"/>
              <a:t>Head  Pressure Control Valves</a:t>
            </a:r>
          </a:p>
        </p:txBody>
      </p:sp>
      <p:sp>
        <p:nvSpPr>
          <p:cNvPr id="5" name="TextBox 4">
            <a:extLst>
              <a:ext uri="{FF2B5EF4-FFF2-40B4-BE49-F238E27FC236}">
                <a16:creationId xmlns:a16="http://schemas.microsoft.com/office/drawing/2014/main" id="{DBF50AC0-3C30-C10C-5921-5212A266C2B9}"/>
              </a:ext>
            </a:extLst>
          </p:cNvPr>
          <p:cNvSpPr txBox="1"/>
          <p:nvPr/>
        </p:nvSpPr>
        <p:spPr>
          <a:xfrm>
            <a:off x="456205" y="2305615"/>
            <a:ext cx="8055666" cy="3323987"/>
          </a:xfrm>
          <a:prstGeom prst="rect">
            <a:avLst/>
          </a:prstGeom>
          <a:noFill/>
        </p:spPr>
        <p:txBody>
          <a:bodyPr wrap="square">
            <a:spAutoFit/>
          </a:bodyPr>
          <a:lstStyle/>
          <a:p>
            <a:r>
              <a:rPr lang="en-US" sz="1400" dirty="0"/>
              <a:t>Air conditioning and refrigeration systems must be able to operate through a wide range of ambient conditions.</a:t>
            </a:r>
          </a:p>
          <a:p>
            <a:endParaRPr lang="en-US" sz="1400" dirty="0"/>
          </a:p>
          <a:p>
            <a:r>
              <a:rPr lang="en-US" sz="1400" dirty="0"/>
              <a:t>Proper refrigerant flow is dependent on a minimum pressure differential between the high side and the low side of a system as defined by and controlled by the expansion devise.</a:t>
            </a:r>
          </a:p>
          <a:p>
            <a:endParaRPr lang="en-US" sz="1400" dirty="0"/>
          </a:p>
          <a:p>
            <a:r>
              <a:rPr lang="en-US" sz="1400" dirty="0"/>
              <a:t>Since the pressure differential across the thermostatic expansion valve port affects the rate of refrigerant flow, low head pressure generally causes insufficient refrigerant to be fed to the evaporator.</a:t>
            </a:r>
          </a:p>
          <a:p>
            <a:endParaRPr lang="en-US" sz="1400" dirty="0"/>
          </a:p>
          <a:p>
            <a:r>
              <a:rPr lang="en-US" sz="1400" dirty="0"/>
              <a:t>Any system using hot gas for compressor capacity control must have a normal head pressure to operate properly. Failure to have sufficient head pressure will result in low suction pressure and/or iced evaporator coils.</a:t>
            </a:r>
          </a:p>
          <a:p>
            <a:endParaRPr lang="en-US" sz="1400" dirty="0"/>
          </a:p>
          <a:p>
            <a:endParaRPr lang="en-US" sz="1400" dirty="0"/>
          </a:p>
        </p:txBody>
      </p:sp>
    </p:spTree>
    <p:extLst>
      <p:ext uri="{BB962C8B-B14F-4D97-AF65-F5344CB8AC3E}">
        <p14:creationId xmlns:p14="http://schemas.microsoft.com/office/powerpoint/2010/main" val="3915264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0"/>
            <a:ext cx="9144000" cy="1028700"/>
          </a:xfrm>
          <a:prstGeom prst="rect">
            <a:avLst/>
          </a:prstGeom>
        </p:spPr>
        <p:txBody>
          <a:bodyPr anchor="ctr" anchorCtr="0"/>
          <a:lstStyle>
            <a:lvl1pPr algn="l" rtl="0" eaLnBrk="1" fontAlgn="base" hangingPunct="1">
              <a:spcBef>
                <a:spcPct val="0"/>
              </a:spcBef>
              <a:spcAft>
                <a:spcPct val="0"/>
              </a:spcAft>
              <a:defRPr sz="3600" b="1" i="0">
                <a:solidFill>
                  <a:schemeClr val="bg1"/>
                </a:solidFill>
                <a:latin typeface="Arial"/>
                <a:ea typeface="+mj-ea"/>
                <a:cs typeface="Arial"/>
              </a:defRPr>
            </a:lvl1pPr>
            <a:lvl2pPr algn="l" rtl="0" eaLnBrk="1" fontAlgn="base" hangingPunct="1">
              <a:spcBef>
                <a:spcPct val="0"/>
              </a:spcBef>
              <a:spcAft>
                <a:spcPct val="0"/>
              </a:spcAft>
              <a:defRPr sz="3600" b="1">
                <a:solidFill>
                  <a:srgbClr val="070C3C"/>
                </a:solidFill>
                <a:latin typeface="Arial" charset="0"/>
                <a:ea typeface="ヒラギノ角ゴ Pro W3" charset="0"/>
              </a:defRPr>
            </a:lvl2pPr>
            <a:lvl3pPr algn="l" rtl="0" eaLnBrk="1" fontAlgn="base" hangingPunct="1">
              <a:spcBef>
                <a:spcPct val="0"/>
              </a:spcBef>
              <a:spcAft>
                <a:spcPct val="0"/>
              </a:spcAft>
              <a:defRPr sz="3600" b="1">
                <a:solidFill>
                  <a:srgbClr val="070C3C"/>
                </a:solidFill>
                <a:latin typeface="Arial" charset="0"/>
                <a:ea typeface="ヒラギノ角ゴ Pro W3" charset="0"/>
              </a:defRPr>
            </a:lvl3pPr>
            <a:lvl4pPr algn="l" rtl="0" eaLnBrk="1" fontAlgn="base" hangingPunct="1">
              <a:spcBef>
                <a:spcPct val="0"/>
              </a:spcBef>
              <a:spcAft>
                <a:spcPct val="0"/>
              </a:spcAft>
              <a:defRPr sz="3600" b="1">
                <a:solidFill>
                  <a:srgbClr val="070C3C"/>
                </a:solidFill>
                <a:latin typeface="Arial" charset="0"/>
                <a:ea typeface="ヒラギノ角ゴ Pro W3" charset="0"/>
              </a:defRPr>
            </a:lvl4pPr>
            <a:lvl5pPr algn="l" rtl="0" eaLnBrk="1" fontAlgn="base" hangingPunct="1">
              <a:spcBef>
                <a:spcPct val="0"/>
              </a:spcBef>
              <a:spcAft>
                <a:spcPct val="0"/>
              </a:spcAft>
              <a:defRPr sz="3600" b="1">
                <a:solidFill>
                  <a:srgbClr val="070C3C"/>
                </a:solidFill>
                <a:latin typeface="Arial" charset="0"/>
                <a:ea typeface="ヒラギノ角ゴ Pro W3" charset="0"/>
              </a:defRPr>
            </a:lvl5pPr>
            <a:lvl6pPr marL="457200" algn="l" rtl="0" eaLnBrk="1" fontAlgn="base" hangingPunct="1">
              <a:spcBef>
                <a:spcPct val="0"/>
              </a:spcBef>
              <a:spcAft>
                <a:spcPct val="0"/>
              </a:spcAft>
              <a:defRPr sz="3600" b="1">
                <a:solidFill>
                  <a:srgbClr val="070C3C"/>
                </a:solidFill>
                <a:latin typeface="Arial" charset="0"/>
                <a:ea typeface="ヒラギノ角ゴ Pro W3" charset="0"/>
              </a:defRPr>
            </a:lvl6pPr>
            <a:lvl7pPr marL="914400" algn="l" rtl="0" eaLnBrk="1" fontAlgn="base" hangingPunct="1">
              <a:spcBef>
                <a:spcPct val="0"/>
              </a:spcBef>
              <a:spcAft>
                <a:spcPct val="0"/>
              </a:spcAft>
              <a:defRPr sz="3600" b="1">
                <a:solidFill>
                  <a:srgbClr val="070C3C"/>
                </a:solidFill>
                <a:latin typeface="Arial" charset="0"/>
                <a:ea typeface="ヒラギノ角ゴ Pro W3" charset="0"/>
              </a:defRPr>
            </a:lvl7pPr>
            <a:lvl8pPr marL="1371600" algn="l" rtl="0" eaLnBrk="1" fontAlgn="base" hangingPunct="1">
              <a:spcBef>
                <a:spcPct val="0"/>
              </a:spcBef>
              <a:spcAft>
                <a:spcPct val="0"/>
              </a:spcAft>
              <a:defRPr sz="3600" b="1">
                <a:solidFill>
                  <a:srgbClr val="070C3C"/>
                </a:solidFill>
                <a:latin typeface="Arial" charset="0"/>
                <a:ea typeface="ヒラギノ角ゴ Pro W3" charset="0"/>
              </a:defRPr>
            </a:lvl8pPr>
            <a:lvl9pPr marL="1828800" algn="l" rtl="0" eaLnBrk="1" fontAlgn="base" hangingPunct="1">
              <a:spcBef>
                <a:spcPct val="0"/>
              </a:spcBef>
              <a:spcAft>
                <a:spcPct val="0"/>
              </a:spcAft>
              <a:defRPr sz="3600" b="1">
                <a:solidFill>
                  <a:srgbClr val="070C3C"/>
                </a:solidFill>
                <a:latin typeface="Arial" charset="0"/>
                <a:ea typeface="ヒラギノ角ゴ Pro W3" charset="0"/>
              </a:defRPr>
            </a:lvl9pPr>
          </a:lstStyle>
          <a:p>
            <a:pPr algn="ctr"/>
            <a:r>
              <a:rPr lang="en-US" sz="2800" dirty="0"/>
              <a:t>Traditional HVAC/R system diagnostics</a:t>
            </a:r>
          </a:p>
        </p:txBody>
      </p:sp>
      <p:sp>
        <p:nvSpPr>
          <p:cNvPr id="3" name="TextBox 2">
            <a:extLst>
              <a:ext uri="{FF2B5EF4-FFF2-40B4-BE49-F238E27FC236}">
                <a16:creationId xmlns:a16="http://schemas.microsoft.com/office/drawing/2014/main" id="{D1495C8B-9F56-E3D4-72B3-DD26FE2D22FD}"/>
              </a:ext>
            </a:extLst>
          </p:cNvPr>
          <p:cNvSpPr txBox="1"/>
          <p:nvPr/>
        </p:nvSpPr>
        <p:spPr>
          <a:xfrm>
            <a:off x="197789" y="945292"/>
            <a:ext cx="6743700" cy="584775"/>
          </a:xfrm>
          <a:prstGeom prst="rect">
            <a:avLst/>
          </a:prstGeom>
          <a:noFill/>
        </p:spPr>
        <p:txBody>
          <a:bodyPr wrap="square">
            <a:spAutoFit/>
          </a:bodyPr>
          <a:lstStyle/>
          <a:p>
            <a:r>
              <a:rPr lang="en-US" dirty="0"/>
              <a:t>Head  Pressure Control Valves</a:t>
            </a:r>
          </a:p>
        </p:txBody>
      </p:sp>
      <p:sp>
        <p:nvSpPr>
          <p:cNvPr id="5" name="TextBox 4">
            <a:extLst>
              <a:ext uri="{FF2B5EF4-FFF2-40B4-BE49-F238E27FC236}">
                <a16:creationId xmlns:a16="http://schemas.microsoft.com/office/drawing/2014/main" id="{DBF50AC0-3C30-C10C-5921-5212A266C2B9}"/>
              </a:ext>
            </a:extLst>
          </p:cNvPr>
          <p:cNvSpPr txBox="1"/>
          <p:nvPr/>
        </p:nvSpPr>
        <p:spPr>
          <a:xfrm>
            <a:off x="456205" y="2305615"/>
            <a:ext cx="8055666" cy="3108543"/>
          </a:xfrm>
          <a:prstGeom prst="rect">
            <a:avLst/>
          </a:prstGeom>
          <a:noFill/>
        </p:spPr>
        <p:txBody>
          <a:bodyPr wrap="square">
            <a:spAutoFit/>
          </a:bodyPr>
          <a:lstStyle/>
          <a:p>
            <a:r>
              <a:rPr lang="en-US" sz="1400" dirty="0"/>
              <a:t>The primary off-cycle problem is refrigerant migration to the outdoor condenser and/or the receiver. </a:t>
            </a:r>
          </a:p>
          <a:p>
            <a:endParaRPr lang="en-US" sz="1400" dirty="0"/>
          </a:p>
          <a:p>
            <a:r>
              <a:rPr lang="en-US" sz="1400" dirty="0"/>
              <a:t>The typical method of maintaining normal head pressure in a refrigeration</a:t>
            </a:r>
          </a:p>
          <a:p>
            <a:r>
              <a:rPr lang="en-US" sz="1400" dirty="0"/>
              <a:t>system during periods of low ambient temperature is to restrict liquid flow from the condenser to the receiver, and at the same time divert hot gas to the inlet of the receiver. </a:t>
            </a:r>
          </a:p>
          <a:p>
            <a:endParaRPr lang="en-US" sz="1400" dirty="0"/>
          </a:p>
          <a:p>
            <a:r>
              <a:rPr lang="en-US" sz="1400" dirty="0"/>
              <a:t>This results in liquid refrigerant backing up into the condenser which in turn increases the condensing pressure. </a:t>
            </a:r>
          </a:p>
          <a:p>
            <a:endParaRPr lang="en-US" sz="1400" dirty="0"/>
          </a:p>
          <a:p>
            <a:r>
              <a:rPr lang="en-US" sz="1400" dirty="0"/>
              <a:t>At the same time the hot gas raises liquid pressure in the receiver, allowing the system to operate normally.</a:t>
            </a:r>
          </a:p>
          <a:p>
            <a:endParaRPr lang="en-US" sz="1400" dirty="0"/>
          </a:p>
          <a:p>
            <a:endParaRPr lang="en-US" sz="1400" dirty="0"/>
          </a:p>
        </p:txBody>
      </p:sp>
    </p:spTree>
    <p:extLst>
      <p:ext uri="{BB962C8B-B14F-4D97-AF65-F5344CB8AC3E}">
        <p14:creationId xmlns:p14="http://schemas.microsoft.com/office/powerpoint/2010/main" val="2597758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0"/>
            <a:ext cx="9144000" cy="1028700"/>
          </a:xfrm>
          <a:prstGeom prst="rect">
            <a:avLst/>
          </a:prstGeom>
        </p:spPr>
        <p:txBody>
          <a:bodyPr anchor="ctr" anchorCtr="0"/>
          <a:lstStyle>
            <a:lvl1pPr algn="l" rtl="0" eaLnBrk="1" fontAlgn="base" hangingPunct="1">
              <a:spcBef>
                <a:spcPct val="0"/>
              </a:spcBef>
              <a:spcAft>
                <a:spcPct val="0"/>
              </a:spcAft>
              <a:defRPr sz="3600" b="1" i="0">
                <a:solidFill>
                  <a:schemeClr val="bg1"/>
                </a:solidFill>
                <a:latin typeface="Arial"/>
                <a:ea typeface="+mj-ea"/>
                <a:cs typeface="Arial"/>
              </a:defRPr>
            </a:lvl1pPr>
            <a:lvl2pPr algn="l" rtl="0" eaLnBrk="1" fontAlgn="base" hangingPunct="1">
              <a:spcBef>
                <a:spcPct val="0"/>
              </a:spcBef>
              <a:spcAft>
                <a:spcPct val="0"/>
              </a:spcAft>
              <a:defRPr sz="3600" b="1">
                <a:solidFill>
                  <a:srgbClr val="070C3C"/>
                </a:solidFill>
                <a:latin typeface="Arial" charset="0"/>
                <a:ea typeface="ヒラギノ角ゴ Pro W3" charset="0"/>
              </a:defRPr>
            </a:lvl2pPr>
            <a:lvl3pPr algn="l" rtl="0" eaLnBrk="1" fontAlgn="base" hangingPunct="1">
              <a:spcBef>
                <a:spcPct val="0"/>
              </a:spcBef>
              <a:spcAft>
                <a:spcPct val="0"/>
              </a:spcAft>
              <a:defRPr sz="3600" b="1">
                <a:solidFill>
                  <a:srgbClr val="070C3C"/>
                </a:solidFill>
                <a:latin typeface="Arial" charset="0"/>
                <a:ea typeface="ヒラギノ角ゴ Pro W3" charset="0"/>
              </a:defRPr>
            </a:lvl3pPr>
            <a:lvl4pPr algn="l" rtl="0" eaLnBrk="1" fontAlgn="base" hangingPunct="1">
              <a:spcBef>
                <a:spcPct val="0"/>
              </a:spcBef>
              <a:spcAft>
                <a:spcPct val="0"/>
              </a:spcAft>
              <a:defRPr sz="3600" b="1">
                <a:solidFill>
                  <a:srgbClr val="070C3C"/>
                </a:solidFill>
                <a:latin typeface="Arial" charset="0"/>
                <a:ea typeface="ヒラギノ角ゴ Pro W3" charset="0"/>
              </a:defRPr>
            </a:lvl4pPr>
            <a:lvl5pPr algn="l" rtl="0" eaLnBrk="1" fontAlgn="base" hangingPunct="1">
              <a:spcBef>
                <a:spcPct val="0"/>
              </a:spcBef>
              <a:spcAft>
                <a:spcPct val="0"/>
              </a:spcAft>
              <a:defRPr sz="3600" b="1">
                <a:solidFill>
                  <a:srgbClr val="070C3C"/>
                </a:solidFill>
                <a:latin typeface="Arial" charset="0"/>
                <a:ea typeface="ヒラギノ角ゴ Pro W3" charset="0"/>
              </a:defRPr>
            </a:lvl5pPr>
            <a:lvl6pPr marL="457200" algn="l" rtl="0" eaLnBrk="1" fontAlgn="base" hangingPunct="1">
              <a:spcBef>
                <a:spcPct val="0"/>
              </a:spcBef>
              <a:spcAft>
                <a:spcPct val="0"/>
              </a:spcAft>
              <a:defRPr sz="3600" b="1">
                <a:solidFill>
                  <a:srgbClr val="070C3C"/>
                </a:solidFill>
                <a:latin typeface="Arial" charset="0"/>
                <a:ea typeface="ヒラギノ角ゴ Pro W3" charset="0"/>
              </a:defRPr>
            </a:lvl6pPr>
            <a:lvl7pPr marL="914400" algn="l" rtl="0" eaLnBrk="1" fontAlgn="base" hangingPunct="1">
              <a:spcBef>
                <a:spcPct val="0"/>
              </a:spcBef>
              <a:spcAft>
                <a:spcPct val="0"/>
              </a:spcAft>
              <a:defRPr sz="3600" b="1">
                <a:solidFill>
                  <a:srgbClr val="070C3C"/>
                </a:solidFill>
                <a:latin typeface="Arial" charset="0"/>
                <a:ea typeface="ヒラギノ角ゴ Pro W3" charset="0"/>
              </a:defRPr>
            </a:lvl7pPr>
            <a:lvl8pPr marL="1371600" algn="l" rtl="0" eaLnBrk="1" fontAlgn="base" hangingPunct="1">
              <a:spcBef>
                <a:spcPct val="0"/>
              </a:spcBef>
              <a:spcAft>
                <a:spcPct val="0"/>
              </a:spcAft>
              <a:defRPr sz="3600" b="1">
                <a:solidFill>
                  <a:srgbClr val="070C3C"/>
                </a:solidFill>
                <a:latin typeface="Arial" charset="0"/>
                <a:ea typeface="ヒラギノ角ゴ Pro W3" charset="0"/>
              </a:defRPr>
            </a:lvl8pPr>
            <a:lvl9pPr marL="1828800" algn="l" rtl="0" eaLnBrk="1" fontAlgn="base" hangingPunct="1">
              <a:spcBef>
                <a:spcPct val="0"/>
              </a:spcBef>
              <a:spcAft>
                <a:spcPct val="0"/>
              </a:spcAft>
              <a:defRPr sz="3600" b="1">
                <a:solidFill>
                  <a:srgbClr val="070C3C"/>
                </a:solidFill>
                <a:latin typeface="Arial" charset="0"/>
                <a:ea typeface="ヒラギノ角ゴ Pro W3" charset="0"/>
              </a:defRPr>
            </a:lvl9pPr>
          </a:lstStyle>
          <a:p>
            <a:pPr algn="ctr"/>
            <a:r>
              <a:rPr lang="en-US" sz="2800" dirty="0"/>
              <a:t>Traditional HVAC/R system diagnostics</a:t>
            </a:r>
          </a:p>
        </p:txBody>
      </p:sp>
      <p:sp>
        <p:nvSpPr>
          <p:cNvPr id="3" name="TextBox 2">
            <a:extLst>
              <a:ext uri="{FF2B5EF4-FFF2-40B4-BE49-F238E27FC236}">
                <a16:creationId xmlns:a16="http://schemas.microsoft.com/office/drawing/2014/main" id="{D1495C8B-9F56-E3D4-72B3-DD26FE2D22FD}"/>
              </a:ext>
            </a:extLst>
          </p:cNvPr>
          <p:cNvSpPr txBox="1"/>
          <p:nvPr/>
        </p:nvSpPr>
        <p:spPr>
          <a:xfrm>
            <a:off x="197789" y="945292"/>
            <a:ext cx="6743700" cy="584775"/>
          </a:xfrm>
          <a:prstGeom prst="rect">
            <a:avLst/>
          </a:prstGeom>
          <a:noFill/>
        </p:spPr>
        <p:txBody>
          <a:bodyPr wrap="square">
            <a:spAutoFit/>
          </a:bodyPr>
          <a:lstStyle/>
          <a:p>
            <a:r>
              <a:rPr lang="en-US" dirty="0"/>
              <a:t>Head  Pressure Control Valves</a:t>
            </a:r>
          </a:p>
        </p:txBody>
      </p:sp>
      <p:pic>
        <p:nvPicPr>
          <p:cNvPr id="7" name="Picture 6">
            <a:extLst>
              <a:ext uri="{FF2B5EF4-FFF2-40B4-BE49-F238E27FC236}">
                <a16:creationId xmlns:a16="http://schemas.microsoft.com/office/drawing/2014/main" id="{A9A935AA-06F2-DC19-57BB-86014DAE89BA}"/>
              </a:ext>
            </a:extLst>
          </p:cNvPr>
          <p:cNvPicPr>
            <a:picLocks noChangeAspect="1"/>
          </p:cNvPicPr>
          <p:nvPr/>
        </p:nvPicPr>
        <p:blipFill>
          <a:blip r:embed="rId3"/>
          <a:stretch>
            <a:fillRect/>
          </a:stretch>
        </p:blipFill>
        <p:spPr>
          <a:xfrm>
            <a:off x="2629805" y="2223809"/>
            <a:ext cx="2818915" cy="3595125"/>
          </a:xfrm>
          <a:prstGeom prst="rect">
            <a:avLst/>
          </a:prstGeom>
        </p:spPr>
      </p:pic>
    </p:spTree>
    <p:extLst>
      <p:ext uri="{BB962C8B-B14F-4D97-AF65-F5344CB8AC3E}">
        <p14:creationId xmlns:p14="http://schemas.microsoft.com/office/powerpoint/2010/main" val="1984241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0"/>
            <a:ext cx="9144000" cy="1028700"/>
          </a:xfrm>
          <a:prstGeom prst="rect">
            <a:avLst/>
          </a:prstGeom>
        </p:spPr>
        <p:txBody>
          <a:bodyPr anchor="ctr" anchorCtr="0"/>
          <a:lstStyle>
            <a:lvl1pPr algn="l" rtl="0" eaLnBrk="1" fontAlgn="base" hangingPunct="1">
              <a:spcBef>
                <a:spcPct val="0"/>
              </a:spcBef>
              <a:spcAft>
                <a:spcPct val="0"/>
              </a:spcAft>
              <a:defRPr sz="3600" b="1" i="0">
                <a:solidFill>
                  <a:schemeClr val="bg1"/>
                </a:solidFill>
                <a:latin typeface="Arial"/>
                <a:ea typeface="+mj-ea"/>
                <a:cs typeface="Arial"/>
              </a:defRPr>
            </a:lvl1pPr>
            <a:lvl2pPr algn="l" rtl="0" eaLnBrk="1" fontAlgn="base" hangingPunct="1">
              <a:spcBef>
                <a:spcPct val="0"/>
              </a:spcBef>
              <a:spcAft>
                <a:spcPct val="0"/>
              </a:spcAft>
              <a:defRPr sz="3600" b="1">
                <a:solidFill>
                  <a:srgbClr val="070C3C"/>
                </a:solidFill>
                <a:latin typeface="Arial" charset="0"/>
                <a:ea typeface="ヒラギノ角ゴ Pro W3" charset="0"/>
              </a:defRPr>
            </a:lvl2pPr>
            <a:lvl3pPr algn="l" rtl="0" eaLnBrk="1" fontAlgn="base" hangingPunct="1">
              <a:spcBef>
                <a:spcPct val="0"/>
              </a:spcBef>
              <a:spcAft>
                <a:spcPct val="0"/>
              </a:spcAft>
              <a:defRPr sz="3600" b="1">
                <a:solidFill>
                  <a:srgbClr val="070C3C"/>
                </a:solidFill>
                <a:latin typeface="Arial" charset="0"/>
                <a:ea typeface="ヒラギノ角ゴ Pro W3" charset="0"/>
              </a:defRPr>
            </a:lvl3pPr>
            <a:lvl4pPr algn="l" rtl="0" eaLnBrk="1" fontAlgn="base" hangingPunct="1">
              <a:spcBef>
                <a:spcPct val="0"/>
              </a:spcBef>
              <a:spcAft>
                <a:spcPct val="0"/>
              </a:spcAft>
              <a:defRPr sz="3600" b="1">
                <a:solidFill>
                  <a:srgbClr val="070C3C"/>
                </a:solidFill>
                <a:latin typeface="Arial" charset="0"/>
                <a:ea typeface="ヒラギノ角ゴ Pro W3" charset="0"/>
              </a:defRPr>
            </a:lvl4pPr>
            <a:lvl5pPr algn="l" rtl="0" eaLnBrk="1" fontAlgn="base" hangingPunct="1">
              <a:spcBef>
                <a:spcPct val="0"/>
              </a:spcBef>
              <a:spcAft>
                <a:spcPct val="0"/>
              </a:spcAft>
              <a:defRPr sz="3600" b="1">
                <a:solidFill>
                  <a:srgbClr val="070C3C"/>
                </a:solidFill>
                <a:latin typeface="Arial" charset="0"/>
                <a:ea typeface="ヒラギノ角ゴ Pro W3" charset="0"/>
              </a:defRPr>
            </a:lvl5pPr>
            <a:lvl6pPr marL="457200" algn="l" rtl="0" eaLnBrk="1" fontAlgn="base" hangingPunct="1">
              <a:spcBef>
                <a:spcPct val="0"/>
              </a:spcBef>
              <a:spcAft>
                <a:spcPct val="0"/>
              </a:spcAft>
              <a:defRPr sz="3600" b="1">
                <a:solidFill>
                  <a:srgbClr val="070C3C"/>
                </a:solidFill>
                <a:latin typeface="Arial" charset="0"/>
                <a:ea typeface="ヒラギノ角ゴ Pro W3" charset="0"/>
              </a:defRPr>
            </a:lvl6pPr>
            <a:lvl7pPr marL="914400" algn="l" rtl="0" eaLnBrk="1" fontAlgn="base" hangingPunct="1">
              <a:spcBef>
                <a:spcPct val="0"/>
              </a:spcBef>
              <a:spcAft>
                <a:spcPct val="0"/>
              </a:spcAft>
              <a:defRPr sz="3600" b="1">
                <a:solidFill>
                  <a:srgbClr val="070C3C"/>
                </a:solidFill>
                <a:latin typeface="Arial" charset="0"/>
                <a:ea typeface="ヒラギノ角ゴ Pro W3" charset="0"/>
              </a:defRPr>
            </a:lvl7pPr>
            <a:lvl8pPr marL="1371600" algn="l" rtl="0" eaLnBrk="1" fontAlgn="base" hangingPunct="1">
              <a:spcBef>
                <a:spcPct val="0"/>
              </a:spcBef>
              <a:spcAft>
                <a:spcPct val="0"/>
              </a:spcAft>
              <a:defRPr sz="3600" b="1">
                <a:solidFill>
                  <a:srgbClr val="070C3C"/>
                </a:solidFill>
                <a:latin typeface="Arial" charset="0"/>
                <a:ea typeface="ヒラギノ角ゴ Pro W3" charset="0"/>
              </a:defRPr>
            </a:lvl8pPr>
            <a:lvl9pPr marL="1828800" algn="l" rtl="0" eaLnBrk="1" fontAlgn="base" hangingPunct="1">
              <a:spcBef>
                <a:spcPct val="0"/>
              </a:spcBef>
              <a:spcAft>
                <a:spcPct val="0"/>
              </a:spcAft>
              <a:defRPr sz="3600" b="1">
                <a:solidFill>
                  <a:srgbClr val="070C3C"/>
                </a:solidFill>
                <a:latin typeface="Arial" charset="0"/>
                <a:ea typeface="ヒラギノ角ゴ Pro W3" charset="0"/>
              </a:defRPr>
            </a:lvl9pPr>
          </a:lstStyle>
          <a:p>
            <a:pPr algn="ctr"/>
            <a:r>
              <a:rPr lang="en-US" sz="2800" dirty="0"/>
              <a:t>Traditional HVAC/R system diagnostics</a:t>
            </a:r>
          </a:p>
        </p:txBody>
      </p:sp>
      <p:sp>
        <p:nvSpPr>
          <p:cNvPr id="3" name="TextBox 2">
            <a:extLst>
              <a:ext uri="{FF2B5EF4-FFF2-40B4-BE49-F238E27FC236}">
                <a16:creationId xmlns:a16="http://schemas.microsoft.com/office/drawing/2014/main" id="{D1495C8B-9F56-E3D4-72B3-DD26FE2D22FD}"/>
              </a:ext>
            </a:extLst>
          </p:cNvPr>
          <p:cNvSpPr txBox="1"/>
          <p:nvPr/>
        </p:nvSpPr>
        <p:spPr>
          <a:xfrm>
            <a:off x="197789" y="945292"/>
            <a:ext cx="6743700" cy="584775"/>
          </a:xfrm>
          <a:prstGeom prst="rect">
            <a:avLst/>
          </a:prstGeom>
          <a:noFill/>
        </p:spPr>
        <p:txBody>
          <a:bodyPr wrap="square">
            <a:spAutoFit/>
          </a:bodyPr>
          <a:lstStyle/>
          <a:p>
            <a:r>
              <a:rPr lang="en-US" dirty="0"/>
              <a:t>Head  Pressure Control Valves</a:t>
            </a:r>
          </a:p>
        </p:txBody>
      </p:sp>
      <p:pic>
        <p:nvPicPr>
          <p:cNvPr id="9" name="Picture 8">
            <a:extLst>
              <a:ext uri="{FF2B5EF4-FFF2-40B4-BE49-F238E27FC236}">
                <a16:creationId xmlns:a16="http://schemas.microsoft.com/office/drawing/2014/main" id="{04C567FE-367B-6FFF-0D93-186DA638B3BC}"/>
              </a:ext>
            </a:extLst>
          </p:cNvPr>
          <p:cNvPicPr>
            <a:picLocks noChangeAspect="1"/>
          </p:cNvPicPr>
          <p:nvPr/>
        </p:nvPicPr>
        <p:blipFill>
          <a:blip r:embed="rId3"/>
          <a:stretch>
            <a:fillRect/>
          </a:stretch>
        </p:blipFill>
        <p:spPr>
          <a:xfrm>
            <a:off x="1717304" y="1860321"/>
            <a:ext cx="5637829" cy="3367945"/>
          </a:xfrm>
          <a:prstGeom prst="rect">
            <a:avLst/>
          </a:prstGeom>
        </p:spPr>
      </p:pic>
    </p:spTree>
    <p:extLst>
      <p:ext uri="{BB962C8B-B14F-4D97-AF65-F5344CB8AC3E}">
        <p14:creationId xmlns:p14="http://schemas.microsoft.com/office/powerpoint/2010/main" val="993158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0"/>
            <a:ext cx="9144000" cy="1028700"/>
          </a:xfrm>
          <a:prstGeom prst="rect">
            <a:avLst/>
          </a:prstGeom>
        </p:spPr>
        <p:txBody>
          <a:bodyPr anchor="ctr" anchorCtr="0"/>
          <a:lstStyle>
            <a:lvl1pPr algn="l" rtl="0" eaLnBrk="1" fontAlgn="base" hangingPunct="1">
              <a:spcBef>
                <a:spcPct val="0"/>
              </a:spcBef>
              <a:spcAft>
                <a:spcPct val="0"/>
              </a:spcAft>
              <a:defRPr sz="3600" b="1" i="0">
                <a:solidFill>
                  <a:schemeClr val="bg1"/>
                </a:solidFill>
                <a:latin typeface="Arial"/>
                <a:ea typeface="+mj-ea"/>
                <a:cs typeface="Arial"/>
              </a:defRPr>
            </a:lvl1pPr>
            <a:lvl2pPr algn="l" rtl="0" eaLnBrk="1" fontAlgn="base" hangingPunct="1">
              <a:spcBef>
                <a:spcPct val="0"/>
              </a:spcBef>
              <a:spcAft>
                <a:spcPct val="0"/>
              </a:spcAft>
              <a:defRPr sz="3600" b="1">
                <a:solidFill>
                  <a:srgbClr val="070C3C"/>
                </a:solidFill>
                <a:latin typeface="Arial" charset="0"/>
                <a:ea typeface="ヒラギノ角ゴ Pro W3" charset="0"/>
              </a:defRPr>
            </a:lvl2pPr>
            <a:lvl3pPr algn="l" rtl="0" eaLnBrk="1" fontAlgn="base" hangingPunct="1">
              <a:spcBef>
                <a:spcPct val="0"/>
              </a:spcBef>
              <a:spcAft>
                <a:spcPct val="0"/>
              </a:spcAft>
              <a:defRPr sz="3600" b="1">
                <a:solidFill>
                  <a:srgbClr val="070C3C"/>
                </a:solidFill>
                <a:latin typeface="Arial" charset="0"/>
                <a:ea typeface="ヒラギノ角ゴ Pro W3" charset="0"/>
              </a:defRPr>
            </a:lvl3pPr>
            <a:lvl4pPr algn="l" rtl="0" eaLnBrk="1" fontAlgn="base" hangingPunct="1">
              <a:spcBef>
                <a:spcPct val="0"/>
              </a:spcBef>
              <a:spcAft>
                <a:spcPct val="0"/>
              </a:spcAft>
              <a:defRPr sz="3600" b="1">
                <a:solidFill>
                  <a:srgbClr val="070C3C"/>
                </a:solidFill>
                <a:latin typeface="Arial" charset="0"/>
                <a:ea typeface="ヒラギノ角ゴ Pro W3" charset="0"/>
              </a:defRPr>
            </a:lvl4pPr>
            <a:lvl5pPr algn="l" rtl="0" eaLnBrk="1" fontAlgn="base" hangingPunct="1">
              <a:spcBef>
                <a:spcPct val="0"/>
              </a:spcBef>
              <a:spcAft>
                <a:spcPct val="0"/>
              </a:spcAft>
              <a:defRPr sz="3600" b="1">
                <a:solidFill>
                  <a:srgbClr val="070C3C"/>
                </a:solidFill>
                <a:latin typeface="Arial" charset="0"/>
                <a:ea typeface="ヒラギノ角ゴ Pro W3" charset="0"/>
              </a:defRPr>
            </a:lvl5pPr>
            <a:lvl6pPr marL="457200" algn="l" rtl="0" eaLnBrk="1" fontAlgn="base" hangingPunct="1">
              <a:spcBef>
                <a:spcPct val="0"/>
              </a:spcBef>
              <a:spcAft>
                <a:spcPct val="0"/>
              </a:spcAft>
              <a:defRPr sz="3600" b="1">
                <a:solidFill>
                  <a:srgbClr val="070C3C"/>
                </a:solidFill>
                <a:latin typeface="Arial" charset="0"/>
                <a:ea typeface="ヒラギノ角ゴ Pro W3" charset="0"/>
              </a:defRPr>
            </a:lvl6pPr>
            <a:lvl7pPr marL="914400" algn="l" rtl="0" eaLnBrk="1" fontAlgn="base" hangingPunct="1">
              <a:spcBef>
                <a:spcPct val="0"/>
              </a:spcBef>
              <a:spcAft>
                <a:spcPct val="0"/>
              </a:spcAft>
              <a:defRPr sz="3600" b="1">
                <a:solidFill>
                  <a:srgbClr val="070C3C"/>
                </a:solidFill>
                <a:latin typeface="Arial" charset="0"/>
                <a:ea typeface="ヒラギノ角ゴ Pro W3" charset="0"/>
              </a:defRPr>
            </a:lvl7pPr>
            <a:lvl8pPr marL="1371600" algn="l" rtl="0" eaLnBrk="1" fontAlgn="base" hangingPunct="1">
              <a:spcBef>
                <a:spcPct val="0"/>
              </a:spcBef>
              <a:spcAft>
                <a:spcPct val="0"/>
              </a:spcAft>
              <a:defRPr sz="3600" b="1">
                <a:solidFill>
                  <a:srgbClr val="070C3C"/>
                </a:solidFill>
                <a:latin typeface="Arial" charset="0"/>
                <a:ea typeface="ヒラギノ角ゴ Pro W3" charset="0"/>
              </a:defRPr>
            </a:lvl8pPr>
            <a:lvl9pPr marL="1828800" algn="l" rtl="0" eaLnBrk="1" fontAlgn="base" hangingPunct="1">
              <a:spcBef>
                <a:spcPct val="0"/>
              </a:spcBef>
              <a:spcAft>
                <a:spcPct val="0"/>
              </a:spcAft>
              <a:defRPr sz="3600" b="1">
                <a:solidFill>
                  <a:srgbClr val="070C3C"/>
                </a:solidFill>
                <a:latin typeface="Arial" charset="0"/>
                <a:ea typeface="ヒラギノ角ゴ Pro W3" charset="0"/>
              </a:defRPr>
            </a:lvl9pPr>
          </a:lstStyle>
          <a:p>
            <a:pPr algn="ctr"/>
            <a:r>
              <a:rPr lang="en-US" sz="2800" dirty="0"/>
              <a:t>Traditional HVAC/R system diagnostics</a:t>
            </a:r>
          </a:p>
        </p:txBody>
      </p:sp>
      <p:sp>
        <p:nvSpPr>
          <p:cNvPr id="3" name="TextBox 2">
            <a:extLst>
              <a:ext uri="{FF2B5EF4-FFF2-40B4-BE49-F238E27FC236}">
                <a16:creationId xmlns:a16="http://schemas.microsoft.com/office/drawing/2014/main" id="{D1495C8B-9F56-E3D4-72B3-DD26FE2D22FD}"/>
              </a:ext>
            </a:extLst>
          </p:cNvPr>
          <p:cNvSpPr txBox="1"/>
          <p:nvPr/>
        </p:nvSpPr>
        <p:spPr>
          <a:xfrm>
            <a:off x="197789" y="945292"/>
            <a:ext cx="6743700" cy="584775"/>
          </a:xfrm>
          <a:prstGeom prst="rect">
            <a:avLst/>
          </a:prstGeom>
          <a:noFill/>
        </p:spPr>
        <p:txBody>
          <a:bodyPr wrap="square">
            <a:spAutoFit/>
          </a:bodyPr>
          <a:lstStyle/>
          <a:p>
            <a:r>
              <a:rPr lang="en-US" dirty="0"/>
              <a:t>Head  Pressure Control Valves</a:t>
            </a:r>
          </a:p>
        </p:txBody>
      </p:sp>
      <p:pic>
        <p:nvPicPr>
          <p:cNvPr id="7" name="Picture 6">
            <a:extLst>
              <a:ext uri="{FF2B5EF4-FFF2-40B4-BE49-F238E27FC236}">
                <a16:creationId xmlns:a16="http://schemas.microsoft.com/office/drawing/2014/main" id="{A9A935AA-06F2-DC19-57BB-86014DAE89BA}"/>
              </a:ext>
            </a:extLst>
          </p:cNvPr>
          <p:cNvPicPr>
            <a:picLocks noChangeAspect="1"/>
          </p:cNvPicPr>
          <p:nvPr/>
        </p:nvPicPr>
        <p:blipFill>
          <a:blip r:embed="rId3"/>
          <a:stretch>
            <a:fillRect/>
          </a:stretch>
        </p:blipFill>
        <p:spPr>
          <a:xfrm>
            <a:off x="7029037" y="2325755"/>
            <a:ext cx="1783085" cy="2274073"/>
          </a:xfrm>
          <a:prstGeom prst="rect">
            <a:avLst/>
          </a:prstGeom>
        </p:spPr>
      </p:pic>
      <p:sp>
        <p:nvSpPr>
          <p:cNvPr id="16" name="TextBox 15">
            <a:extLst>
              <a:ext uri="{FF2B5EF4-FFF2-40B4-BE49-F238E27FC236}">
                <a16:creationId xmlns:a16="http://schemas.microsoft.com/office/drawing/2014/main" id="{06778789-4223-CEA1-9EF7-00FEF1785D14}"/>
              </a:ext>
            </a:extLst>
          </p:cNvPr>
          <p:cNvSpPr txBox="1"/>
          <p:nvPr/>
        </p:nvSpPr>
        <p:spPr>
          <a:xfrm>
            <a:off x="451148" y="1793320"/>
            <a:ext cx="6405770" cy="440120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srgbClr val="070C3C"/>
                </a:solidFill>
                <a:effectLst/>
                <a:uLnTx/>
                <a:uFillTx/>
                <a:latin typeface="Arial" pitchFamily="34" charset="0"/>
                <a:ea typeface="+mn-ea"/>
                <a:cs typeface="+mn-cs"/>
              </a:rPr>
              <a:t>The LAC-4 is a three way modulating valve that responds to discharge pressure.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400" dirty="0">
              <a:solidFill>
                <a:srgbClr val="070C3C"/>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srgbClr val="070C3C"/>
                </a:solidFill>
                <a:effectLst/>
                <a:uLnTx/>
                <a:uFillTx/>
                <a:latin typeface="Arial" pitchFamily="34" charset="0"/>
                <a:ea typeface="+mn-ea"/>
                <a:cs typeface="+mn-cs"/>
              </a:rPr>
              <a:t>the discharge pressure bleeds around the pushrod to the underside of the diaphragm.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400" dirty="0">
              <a:solidFill>
                <a:srgbClr val="070C3C"/>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srgbClr val="070C3C"/>
                </a:solidFill>
                <a:effectLst/>
                <a:uLnTx/>
                <a:uFillTx/>
                <a:latin typeface="Arial" pitchFamily="34" charset="0"/>
                <a:ea typeface="+mn-ea"/>
                <a:cs typeface="+mn-cs"/>
              </a:rPr>
              <a:t> When the outdoor ambient falls, the condensing pressure falls. This causes the discharge pressure to fall as well.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400" dirty="0">
              <a:solidFill>
                <a:srgbClr val="070C3C"/>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srgbClr val="070C3C"/>
                </a:solidFill>
                <a:effectLst/>
                <a:uLnTx/>
                <a:uFillTx/>
                <a:latin typeface="Arial" pitchFamily="34" charset="0"/>
                <a:ea typeface="+mn-ea"/>
                <a:cs typeface="+mn-cs"/>
              </a:rPr>
              <a:t>When the discharge pressure falls below the dome pressure, the valve modulates open to the discharge port which allows discharge gas to bypass the condenser.</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400" dirty="0">
              <a:solidFill>
                <a:srgbClr val="070C3C"/>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srgbClr val="070C3C"/>
                </a:solidFill>
                <a:effectLst/>
                <a:uLnTx/>
                <a:uFillTx/>
                <a:latin typeface="Arial" pitchFamily="34" charset="0"/>
                <a:ea typeface="+mn-ea"/>
                <a:cs typeface="+mn-cs"/>
              </a:rPr>
              <a:t> Mixing the discharge gas with the liquid creates a high pressure at the condenser outlet, reducing the flow and causing liquid to back up in the condenser. This reduction in effective condenser surface area results in a rise in condensing pressure.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400" dirty="0">
              <a:solidFill>
                <a:srgbClr val="070C3C"/>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srgbClr val="070C3C"/>
                </a:solidFill>
                <a:effectLst/>
                <a:uLnTx/>
                <a:uFillTx/>
                <a:latin typeface="Arial" pitchFamily="34" charset="0"/>
                <a:ea typeface="+mn-ea"/>
                <a:cs typeface="+mn-cs"/>
              </a:rPr>
              <a:t>During summer conditions, the discharge pressure is high thus closing the discharge</a:t>
            </a:r>
          </a:p>
        </p:txBody>
      </p:sp>
    </p:spTree>
    <p:extLst>
      <p:ext uri="{BB962C8B-B14F-4D97-AF65-F5344CB8AC3E}">
        <p14:creationId xmlns:p14="http://schemas.microsoft.com/office/powerpoint/2010/main" val="2863568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0"/>
            <a:ext cx="9144000" cy="1028700"/>
          </a:xfrm>
          <a:prstGeom prst="rect">
            <a:avLst/>
          </a:prstGeom>
        </p:spPr>
        <p:txBody>
          <a:bodyPr anchor="ctr" anchorCtr="0"/>
          <a:lstStyle>
            <a:lvl1pPr algn="l" rtl="0" eaLnBrk="1" fontAlgn="base" hangingPunct="1">
              <a:spcBef>
                <a:spcPct val="0"/>
              </a:spcBef>
              <a:spcAft>
                <a:spcPct val="0"/>
              </a:spcAft>
              <a:defRPr sz="3600" b="1" i="0">
                <a:solidFill>
                  <a:schemeClr val="bg1"/>
                </a:solidFill>
                <a:latin typeface="Arial"/>
                <a:ea typeface="+mj-ea"/>
                <a:cs typeface="Arial"/>
              </a:defRPr>
            </a:lvl1pPr>
            <a:lvl2pPr algn="l" rtl="0" eaLnBrk="1" fontAlgn="base" hangingPunct="1">
              <a:spcBef>
                <a:spcPct val="0"/>
              </a:spcBef>
              <a:spcAft>
                <a:spcPct val="0"/>
              </a:spcAft>
              <a:defRPr sz="3600" b="1">
                <a:solidFill>
                  <a:srgbClr val="070C3C"/>
                </a:solidFill>
                <a:latin typeface="Arial" charset="0"/>
                <a:ea typeface="ヒラギノ角ゴ Pro W3" charset="0"/>
              </a:defRPr>
            </a:lvl2pPr>
            <a:lvl3pPr algn="l" rtl="0" eaLnBrk="1" fontAlgn="base" hangingPunct="1">
              <a:spcBef>
                <a:spcPct val="0"/>
              </a:spcBef>
              <a:spcAft>
                <a:spcPct val="0"/>
              </a:spcAft>
              <a:defRPr sz="3600" b="1">
                <a:solidFill>
                  <a:srgbClr val="070C3C"/>
                </a:solidFill>
                <a:latin typeface="Arial" charset="0"/>
                <a:ea typeface="ヒラギノ角ゴ Pro W3" charset="0"/>
              </a:defRPr>
            </a:lvl3pPr>
            <a:lvl4pPr algn="l" rtl="0" eaLnBrk="1" fontAlgn="base" hangingPunct="1">
              <a:spcBef>
                <a:spcPct val="0"/>
              </a:spcBef>
              <a:spcAft>
                <a:spcPct val="0"/>
              </a:spcAft>
              <a:defRPr sz="3600" b="1">
                <a:solidFill>
                  <a:srgbClr val="070C3C"/>
                </a:solidFill>
                <a:latin typeface="Arial" charset="0"/>
                <a:ea typeface="ヒラギノ角ゴ Pro W3" charset="0"/>
              </a:defRPr>
            </a:lvl4pPr>
            <a:lvl5pPr algn="l" rtl="0" eaLnBrk="1" fontAlgn="base" hangingPunct="1">
              <a:spcBef>
                <a:spcPct val="0"/>
              </a:spcBef>
              <a:spcAft>
                <a:spcPct val="0"/>
              </a:spcAft>
              <a:defRPr sz="3600" b="1">
                <a:solidFill>
                  <a:srgbClr val="070C3C"/>
                </a:solidFill>
                <a:latin typeface="Arial" charset="0"/>
                <a:ea typeface="ヒラギノ角ゴ Pro W3" charset="0"/>
              </a:defRPr>
            </a:lvl5pPr>
            <a:lvl6pPr marL="457200" algn="l" rtl="0" eaLnBrk="1" fontAlgn="base" hangingPunct="1">
              <a:spcBef>
                <a:spcPct val="0"/>
              </a:spcBef>
              <a:spcAft>
                <a:spcPct val="0"/>
              </a:spcAft>
              <a:defRPr sz="3600" b="1">
                <a:solidFill>
                  <a:srgbClr val="070C3C"/>
                </a:solidFill>
                <a:latin typeface="Arial" charset="0"/>
                <a:ea typeface="ヒラギノ角ゴ Pro W3" charset="0"/>
              </a:defRPr>
            </a:lvl6pPr>
            <a:lvl7pPr marL="914400" algn="l" rtl="0" eaLnBrk="1" fontAlgn="base" hangingPunct="1">
              <a:spcBef>
                <a:spcPct val="0"/>
              </a:spcBef>
              <a:spcAft>
                <a:spcPct val="0"/>
              </a:spcAft>
              <a:defRPr sz="3600" b="1">
                <a:solidFill>
                  <a:srgbClr val="070C3C"/>
                </a:solidFill>
                <a:latin typeface="Arial" charset="0"/>
                <a:ea typeface="ヒラギノ角ゴ Pro W3" charset="0"/>
              </a:defRPr>
            </a:lvl7pPr>
            <a:lvl8pPr marL="1371600" algn="l" rtl="0" eaLnBrk="1" fontAlgn="base" hangingPunct="1">
              <a:spcBef>
                <a:spcPct val="0"/>
              </a:spcBef>
              <a:spcAft>
                <a:spcPct val="0"/>
              </a:spcAft>
              <a:defRPr sz="3600" b="1">
                <a:solidFill>
                  <a:srgbClr val="070C3C"/>
                </a:solidFill>
                <a:latin typeface="Arial" charset="0"/>
                <a:ea typeface="ヒラギノ角ゴ Pro W3" charset="0"/>
              </a:defRPr>
            </a:lvl8pPr>
            <a:lvl9pPr marL="1828800" algn="l" rtl="0" eaLnBrk="1" fontAlgn="base" hangingPunct="1">
              <a:spcBef>
                <a:spcPct val="0"/>
              </a:spcBef>
              <a:spcAft>
                <a:spcPct val="0"/>
              </a:spcAft>
              <a:defRPr sz="3600" b="1">
                <a:solidFill>
                  <a:srgbClr val="070C3C"/>
                </a:solidFill>
                <a:latin typeface="Arial" charset="0"/>
                <a:ea typeface="ヒラギノ角ゴ Pro W3" charset="0"/>
              </a:defRPr>
            </a:lvl9pPr>
          </a:lstStyle>
          <a:p>
            <a:pPr algn="ctr"/>
            <a:r>
              <a:rPr lang="en-US" sz="2800" dirty="0"/>
              <a:t>Traditional HVAC/R system diagnostics</a:t>
            </a:r>
          </a:p>
        </p:txBody>
      </p:sp>
      <p:sp>
        <p:nvSpPr>
          <p:cNvPr id="3" name="TextBox 2">
            <a:extLst>
              <a:ext uri="{FF2B5EF4-FFF2-40B4-BE49-F238E27FC236}">
                <a16:creationId xmlns:a16="http://schemas.microsoft.com/office/drawing/2014/main" id="{D1495C8B-9F56-E3D4-72B3-DD26FE2D22FD}"/>
              </a:ext>
            </a:extLst>
          </p:cNvPr>
          <p:cNvSpPr txBox="1"/>
          <p:nvPr/>
        </p:nvSpPr>
        <p:spPr>
          <a:xfrm>
            <a:off x="1176879" y="1044044"/>
            <a:ext cx="6743700" cy="584775"/>
          </a:xfrm>
          <a:prstGeom prst="rect">
            <a:avLst/>
          </a:prstGeom>
          <a:noFill/>
        </p:spPr>
        <p:txBody>
          <a:bodyPr wrap="square">
            <a:spAutoFit/>
          </a:bodyPr>
          <a:lstStyle/>
          <a:p>
            <a:r>
              <a:rPr lang="en-US" dirty="0"/>
              <a:t>Head  Pressure Control Valves</a:t>
            </a:r>
          </a:p>
        </p:txBody>
      </p:sp>
      <p:pic>
        <p:nvPicPr>
          <p:cNvPr id="7" name="Picture 6">
            <a:extLst>
              <a:ext uri="{FF2B5EF4-FFF2-40B4-BE49-F238E27FC236}">
                <a16:creationId xmlns:a16="http://schemas.microsoft.com/office/drawing/2014/main" id="{A9A935AA-06F2-DC19-57BB-86014DAE89BA}"/>
              </a:ext>
            </a:extLst>
          </p:cNvPr>
          <p:cNvPicPr>
            <a:picLocks noChangeAspect="1"/>
          </p:cNvPicPr>
          <p:nvPr/>
        </p:nvPicPr>
        <p:blipFill>
          <a:blip r:embed="rId3"/>
          <a:stretch>
            <a:fillRect/>
          </a:stretch>
        </p:blipFill>
        <p:spPr>
          <a:xfrm>
            <a:off x="7029037" y="2325755"/>
            <a:ext cx="1783085" cy="2274073"/>
          </a:xfrm>
          <a:prstGeom prst="rect">
            <a:avLst/>
          </a:prstGeom>
        </p:spPr>
      </p:pic>
      <p:sp>
        <p:nvSpPr>
          <p:cNvPr id="16" name="TextBox 15">
            <a:extLst>
              <a:ext uri="{FF2B5EF4-FFF2-40B4-BE49-F238E27FC236}">
                <a16:creationId xmlns:a16="http://schemas.microsoft.com/office/drawing/2014/main" id="{06778789-4223-CEA1-9EF7-00FEF1785D14}"/>
              </a:ext>
            </a:extLst>
          </p:cNvPr>
          <p:cNvSpPr txBox="1"/>
          <p:nvPr/>
        </p:nvSpPr>
        <p:spPr>
          <a:xfrm>
            <a:off x="451148" y="1793320"/>
            <a:ext cx="6405770" cy="181588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srgbClr val="070C3C"/>
                </a:solidFill>
                <a:effectLst/>
                <a:uLnTx/>
                <a:uFillTx/>
                <a:latin typeface="Arial" pitchFamily="34" charset="0"/>
                <a:ea typeface="+mn-ea"/>
                <a:cs typeface="+mn-cs"/>
              </a:rPr>
              <a:t>The LAC valves are available with three standard settings which should handle the majority of applications: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400" dirty="0">
              <a:solidFill>
                <a:srgbClr val="070C3C"/>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srgbClr val="070C3C"/>
                </a:solidFill>
                <a:effectLst/>
                <a:uLnTx/>
                <a:uFillTx/>
                <a:latin typeface="Arial" pitchFamily="34" charset="0"/>
                <a:ea typeface="+mn-ea"/>
                <a:cs typeface="+mn-cs"/>
              </a:rPr>
              <a:t>100 </a:t>
            </a:r>
            <a:r>
              <a:rPr kumimoji="0" lang="en-US" sz="1400" b="1" i="1" u="none" strike="noStrike" kern="1200" cap="none" spc="0" normalizeH="0" baseline="0" noProof="0" dirty="0" err="1">
                <a:ln>
                  <a:noFill/>
                </a:ln>
                <a:solidFill>
                  <a:srgbClr val="070C3C"/>
                </a:solidFill>
                <a:effectLst/>
                <a:uLnTx/>
                <a:uFillTx/>
                <a:latin typeface="Arial" pitchFamily="34" charset="0"/>
                <a:ea typeface="+mn-ea"/>
                <a:cs typeface="+mn-cs"/>
              </a:rPr>
              <a:t>psig</a:t>
            </a:r>
            <a:r>
              <a:rPr kumimoji="0" lang="en-US" sz="1400" b="1" i="1" u="none" strike="noStrike" kern="1200" cap="none" spc="0" normalizeH="0" baseline="0" noProof="0" dirty="0">
                <a:ln>
                  <a:noFill/>
                </a:ln>
                <a:solidFill>
                  <a:srgbClr val="070C3C"/>
                </a:solidFill>
                <a:effectLst/>
                <a:uLnTx/>
                <a:uFillTx/>
                <a:latin typeface="Arial" pitchFamily="34" charset="0"/>
                <a:ea typeface="+mn-ea"/>
                <a:cs typeface="+mn-cs"/>
              </a:rPr>
              <a:t> (6.9 bar) for R-134a</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400" dirty="0">
              <a:solidFill>
                <a:srgbClr val="070C3C"/>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srgbClr val="070C3C"/>
                </a:solidFill>
                <a:effectLst/>
                <a:uLnTx/>
                <a:uFillTx/>
                <a:latin typeface="Arial" pitchFamily="34" charset="0"/>
                <a:ea typeface="+mn-ea"/>
                <a:cs typeface="+mn-cs"/>
              </a:rPr>
              <a:t>295 </a:t>
            </a:r>
            <a:r>
              <a:rPr kumimoji="0" lang="en-US" sz="1400" b="1" i="1" u="none" strike="noStrike" kern="1200" cap="none" spc="0" normalizeH="0" baseline="0" noProof="0" dirty="0" err="1">
                <a:ln>
                  <a:noFill/>
                </a:ln>
                <a:solidFill>
                  <a:srgbClr val="070C3C"/>
                </a:solidFill>
                <a:effectLst/>
                <a:uLnTx/>
                <a:uFillTx/>
                <a:latin typeface="Arial" pitchFamily="34" charset="0"/>
                <a:ea typeface="+mn-ea"/>
                <a:cs typeface="+mn-cs"/>
              </a:rPr>
              <a:t>psig</a:t>
            </a:r>
            <a:r>
              <a:rPr kumimoji="0" lang="en-US" sz="1400" b="1" i="1" u="none" strike="noStrike" kern="1200" cap="none" spc="0" normalizeH="0" baseline="0" noProof="0" dirty="0">
                <a:ln>
                  <a:noFill/>
                </a:ln>
                <a:solidFill>
                  <a:srgbClr val="070C3C"/>
                </a:solidFill>
                <a:effectLst/>
                <a:uLnTx/>
                <a:uFillTx/>
                <a:latin typeface="Arial" pitchFamily="34" charset="0"/>
                <a:ea typeface="+mn-ea"/>
                <a:cs typeface="+mn-cs"/>
              </a:rPr>
              <a:t> (20.3 bar)for R-410A</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400" dirty="0">
              <a:solidFill>
                <a:srgbClr val="070C3C"/>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srgbClr val="070C3C"/>
                </a:solidFill>
                <a:effectLst/>
                <a:uLnTx/>
                <a:uFillTx/>
                <a:latin typeface="Arial" pitchFamily="34" charset="0"/>
                <a:ea typeface="+mn-ea"/>
                <a:cs typeface="+mn-cs"/>
              </a:rPr>
              <a:t>180 </a:t>
            </a:r>
            <a:r>
              <a:rPr kumimoji="0" lang="en-US" sz="1400" b="1" i="1" u="none" strike="noStrike" kern="1200" cap="none" spc="0" normalizeH="0" baseline="0" noProof="0" dirty="0" err="1">
                <a:ln>
                  <a:noFill/>
                </a:ln>
                <a:solidFill>
                  <a:srgbClr val="070C3C"/>
                </a:solidFill>
                <a:effectLst/>
                <a:uLnTx/>
                <a:uFillTx/>
                <a:latin typeface="Arial" pitchFamily="34" charset="0"/>
                <a:ea typeface="+mn-ea"/>
                <a:cs typeface="+mn-cs"/>
              </a:rPr>
              <a:t>psig</a:t>
            </a:r>
            <a:r>
              <a:rPr kumimoji="0" lang="en-US" sz="1400" b="1" i="1" u="none" strike="noStrike" kern="1200" cap="none" spc="0" normalizeH="0" baseline="0" noProof="0" dirty="0">
                <a:ln>
                  <a:noFill/>
                </a:ln>
                <a:solidFill>
                  <a:srgbClr val="070C3C"/>
                </a:solidFill>
                <a:effectLst/>
                <a:uLnTx/>
                <a:uFillTx/>
                <a:latin typeface="Arial" pitchFamily="34" charset="0"/>
                <a:ea typeface="+mn-ea"/>
                <a:cs typeface="+mn-cs"/>
              </a:rPr>
              <a:t> (12.4 bar) for R-404/507, R-407C </a:t>
            </a:r>
          </a:p>
        </p:txBody>
      </p:sp>
    </p:spTree>
    <p:extLst>
      <p:ext uri="{BB962C8B-B14F-4D97-AF65-F5344CB8AC3E}">
        <p14:creationId xmlns:p14="http://schemas.microsoft.com/office/powerpoint/2010/main" val="2232081498"/>
      </p:ext>
    </p:extLst>
  </p:cSld>
  <p:clrMapOvr>
    <a:masterClrMapping/>
  </p:clrMapOvr>
</p:sld>
</file>

<file path=ppt/theme/theme1.xml><?xml version="1.0" encoding="utf-8"?>
<a:theme xmlns:a="http://schemas.openxmlformats.org/drawingml/2006/main" name="1_parker_template">
  <a:themeElements>
    <a:clrScheme name="1_parker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arker_templat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1" u="none" strike="noStrike" cap="none" normalizeH="0" baseline="0" smtClean="0">
            <a:ln>
              <a:noFill/>
            </a:ln>
            <a:solidFill>
              <a:schemeClr val="tx2"/>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1" u="none" strike="noStrike" cap="none" normalizeH="0" baseline="0" smtClean="0">
            <a:ln>
              <a:noFill/>
            </a:ln>
            <a:solidFill>
              <a:schemeClr val="tx2"/>
            </a:solidFill>
            <a:effectLst>
              <a:outerShdw blurRad="38100" dist="38100" dir="2700000" algn="tl">
                <a:srgbClr val="000000">
                  <a:alpha val="43137"/>
                </a:srgbClr>
              </a:outerShdw>
            </a:effectLst>
            <a:latin typeface="Arial" charset="0"/>
          </a:defRPr>
        </a:defPPr>
      </a:lstStyle>
    </a:lnDef>
  </a:objectDefaults>
  <a:extraClrSchemeLst>
    <a:extraClrScheme>
      <a:clrScheme name="1_parker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arker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arker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arker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arker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arker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arker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arker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arker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arker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arker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arker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Blank 1">
      <a:dk1>
        <a:srgbClr val="000000"/>
      </a:dk1>
      <a:lt1>
        <a:srgbClr val="FFFFFF"/>
      </a:lt1>
      <a:dk2>
        <a:srgbClr val="070C3C"/>
      </a:dk2>
      <a:lt2>
        <a:srgbClr val="999999"/>
      </a:lt2>
      <a:accent1>
        <a:srgbClr val="8C7B70"/>
      </a:accent1>
      <a:accent2>
        <a:srgbClr val="00A3F0"/>
      </a:accent2>
      <a:accent3>
        <a:srgbClr val="FFFFFF"/>
      </a:accent3>
      <a:accent4>
        <a:srgbClr val="000000"/>
      </a:accent4>
      <a:accent5>
        <a:srgbClr val="C5BFBB"/>
      </a:accent5>
      <a:accent6>
        <a:srgbClr val="0093D9"/>
      </a:accent6>
      <a:hlink>
        <a:srgbClr val="FF660F"/>
      </a:hlink>
      <a:folHlink>
        <a:srgbClr val="00707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charset="0"/>
          </a:defRPr>
        </a:defPPr>
      </a:lstStyle>
    </a:lnDef>
  </a:objectDefaults>
  <a:extraClrSchemeLst>
    <a:extraClrScheme>
      <a:clrScheme name="Blank 1">
        <a:dk1>
          <a:srgbClr val="000000"/>
        </a:dk1>
        <a:lt1>
          <a:srgbClr val="FFFFFF"/>
        </a:lt1>
        <a:dk2>
          <a:srgbClr val="070C3C"/>
        </a:dk2>
        <a:lt2>
          <a:srgbClr val="999999"/>
        </a:lt2>
        <a:accent1>
          <a:srgbClr val="8C7B70"/>
        </a:accent1>
        <a:accent2>
          <a:srgbClr val="00A3F0"/>
        </a:accent2>
        <a:accent3>
          <a:srgbClr val="FFFFFF"/>
        </a:accent3>
        <a:accent4>
          <a:srgbClr val="000000"/>
        </a:accent4>
        <a:accent5>
          <a:srgbClr val="C5BFBB"/>
        </a:accent5>
        <a:accent6>
          <a:srgbClr val="0093D9"/>
        </a:accent6>
        <a:hlink>
          <a:srgbClr val="FF660F"/>
        </a:hlink>
        <a:folHlink>
          <a:srgbClr val="00707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4_Blank">
  <a:themeElements>
    <a:clrScheme name="Blank 1">
      <a:dk1>
        <a:srgbClr val="000000"/>
      </a:dk1>
      <a:lt1>
        <a:srgbClr val="FFFFFF"/>
      </a:lt1>
      <a:dk2>
        <a:srgbClr val="070C3C"/>
      </a:dk2>
      <a:lt2>
        <a:srgbClr val="999999"/>
      </a:lt2>
      <a:accent1>
        <a:srgbClr val="8C7B70"/>
      </a:accent1>
      <a:accent2>
        <a:srgbClr val="00A3F0"/>
      </a:accent2>
      <a:accent3>
        <a:srgbClr val="FFFFFF"/>
      </a:accent3>
      <a:accent4>
        <a:srgbClr val="000000"/>
      </a:accent4>
      <a:accent5>
        <a:srgbClr val="C5BFBB"/>
      </a:accent5>
      <a:accent6>
        <a:srgbClr val="0093D9"/>
      </a:accent6>
      <a:hlink>
        <a:srgbClr val="FF660F"/>
      </a:hlink>
      <a:folHlink>
        <a:srgbClr val="00707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ank 1">
        <a:dk1>
          <a:srgbClr val="000000"/>
        </a:dk1>
        <a:lt1>
          <a:srgbClr val="FFFFFF"/>
        </a:lt1>
        <a:dk2>
          <a:srgbClr val="070C3C"/>
        </a:dk2>
        <a:lt2>
          <a:srgbClr val="999999"/>
        </a:lt2>
        <a:accent1>
          <a:srgbClr val="8C7B70"/>
        </a:accent1>
        <a:accent2>
          <a:srgbClr val="00A3F0"/>
        </a:accent2>
        <a:accent3>
          <a:srgbClr val="FFFFFF"/>
        </a:accent3>
        <a:accent4>
          <a:srgbClr val="000000"/>
        </a:accent4>
        <a:accent5>
          <a:srgbClr val="C5BFBB"/>
        </a:accent5>
        <a:accent6>
          <a:srgbClr val="0093D9"/>
        </a:accent6>
        <a:hlink>
          <a:srgbClr val="FF660F"/>
        </a:hlink>
        <a:folHlink>
          <a:srgbClr val="00707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F44516-03D3-4A83-ADFB-F3AC16407737}">
  <ds:schemaRefs>
    <ds:schemaRef ds:uri="http://schemas.microsoft.com/sharepoint/v3/contenttype/forms"/>
  </ds:schemaRefs>
</ds:datastoreItem>
</file>

<file path=customXml/itemProps2.xml><?xml version="1.0" encoding="utf-8"?>
<ds:datastoreItem xmlns:ds="http://schemas.openxmlformats.org/officeDocument/2006/customXml" ds:itemID="{353E1EBC-3EC9-40EB-826B-37A351323C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0C5CD99-89C9-4D0A-B853-D49E1EAFB77C}">
  <ds:schemaRefs>
    <ds:schemaRef ds:uri="http://schemas.microsoft.com/office/2006/documentManagement/types"/>
    <ds:schemaRef ds:uri="http://purl.org/dc/elements/1.1/"/>
    <ds:schemaRef ds:uri="http://schemas.openxmlformats.org/package/2006/metadata/core-properties"/>
    <ds:schemaRef ds:uri="http://www.w3.org/XML/1998/namespace"/>
    <ds:schemaRef ds:uri="http://purl.org/dc/dcmitype/"/>
    <ds:schemaRef ds:uri="http://purl.org/dc/term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Draft Outline 5.13.08</Template>
  <TotalTime>37078</TotalTime>
  <Words>3441</Words>
  <Application>Microsoft Office PowerPoint</Application>
  <PresentationFormat>On-screen Show (4:3)</PresentationFormat>
  <Paragraphs>331</Paragraphs>
  <Slides>30</Slides>
  <Notes>30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30</vt:i4>
      </vt:variant>
    </vt:vector>
  </HeadingPairs>
  <TitlesOfParts>
    <vt:vector size="37" baseType="lpstr">
      <vt:lpstr>Arial</vt:lpstr>
      <vt:lpstr>Arial Narrow</vt:lpstr>
      <vt:lpstr>Calibri</vt:lpstr>
      <vt:lpstr>Times</vt:lpstr>
      <vt:lpstr>1_parker_template</vt:lpstr>
      <vt:lpstr>1_Blank</vt:lpstr>
      <vt:lpstr>14_Blank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Parker Hannifin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Parker Hannifin Employee</dc:creator>
  <cp:lastModifiedBy>Christopher  Morley</cp:lastModifiedBy>
  <cp:revision>990</cp:revision>
  <cp:lastPrinted>2014-12-16T15:04:13Z</cp:lastPrinted>
  <dcterms:created xsi:type="dcterms:W3CDTF">2008-05-27T11:56:15Z</dcterms:created>
  <dcterms:modified xsi:type="dcterms:W3CDTF">2024-09-03T18:06:05Z</dcterms:modified>
</cp:coreProperties>
</file>