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9663" y="7354823"/>
            <a:ext cx="6573647" cy="10363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59663" y="7490459"/>
            <a:ext cx="4032758" cy="13106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347083" y="7517891"/>
            <a:ext cx="2601467" cy="975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7741157" y="7471282"/>
            <a:ext cx="201612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977" y="476415"/>
            <a:ext cx="9449548" cy="654812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6350889" y="6808723"/>
            <a:ext cx="177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See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Page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Heating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Cycle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272778" y="7098665"/>
            <a:ext cx="4984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>
                <a:latin typeface="Calibri"/>
                <a:cs typeface="Calibri"/>
              </a:rPr>
              <a:t>Page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977" y="476415"/>
            <a:ext cx="9449548" cy="654812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6350889" y="6808723"/>
            <a:ext cx="17627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See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Page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Cooling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Cycle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272778" y="7098665"/>
            <a:ext cx="4984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>
                <a:latin typeface="Calibri"/>
                <a:cs typeface="Calibri"/>
              </a:rPr>
              <a:t>Page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/>
              <a:t>Heat</a:t>
            </a:r>
            <a:r>
              <a:rPr dirty="0" spc="-30"/>
              <a:t> </a:t>
            </a:r>
            <a:r>
              <a:rPr dirty="0"/>
              <a:t>Pump</a:t>
            </a:r>
            <a:r>
              <a:rPr dirty="0" spc="-30"/>
              <a:t> </a:t>
            </a:r>
            <a:r>
              <a:rPr dirty="0"/>
              <a:t>Diagram</a:t>
            </a:r>
            <a:r>
              <a:rPr dirty="0" spc="-30"/>
              <a:t> </a:t>
            </a:r>
            <a:r>
              <a:rPr dirty="0"/>
              <a:t>revised</a:t>
            </a:r>
            <a:r>
              <a:rPr dirty="0" spc="-15"/>
              <a:t> </a:t>
            </a:r>
            <a:r>
              <a:rPr dirty="0"/>
              <a:t>June</a:t>
            </a:r>
            <a:r>
              <a:rPr dirty="0" spc="-35"/>
              <a:t> </a:t>
            </a:r>
            <a:r>
              <a:rPr dirty="0" spc="-20"/>
              <a:t>2014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Stephen Maxson</dc:creator>
  <dcterms:created xsi:type="dcterms:W3CDTF">2023-10-04T10:59:17Z</dcterms:created>
  <dcterms:modified xsi:type="dcterms:W3CDTF">2023-10-04T10:59:17Z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2014-06-12T00:00:00Z</vt:filetime>
  </property>
  <property fmtid="{D5CDD505-2E9C-101B-9397-08002B2CF9AE}" pid="3" name="Creator">
    <vt:lpwstr>Microsoft® Publisher 2010</vt:lpwstr>
  </property>
  <property fmtid="{D5CDD505-2E9C-101B-9397-08002B2CF9AE}" pid="4" name="LastSaved">
    <vt:filetime>2023-10-04T00:00:00Z</vt:filetime>
  </property>
  <property fmtid="{D5CDD505-2E9C-101B-9397-08002B2CF9AE}" pid="5" name="Producer">
    <vt:lpwstr>Microsoft® Publisher 2010</vt:lpwstr>
  </property>
</Properties>
</file>